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Amatic SC"/>
      <p:regular r:id="rId18"/>
      <p:bold r:id="rId19"/>
    </p:embeddedFont>
    <p:embeddedFont>
      <p:font typeface="Source Code Pro"/>
      <p:regular r:id="rId20"/>
      <p:bold r:id="rId21"/>
      <p:italic r:id="rId22"/>
      <p:boldItalic r:id="rId23"/>
    </p:embeddedFont>
    <p:embeddedFont>
      <p:font typeface="Coming Soon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regular.fntdata"/><Relationship Id="rId11" Type="http://schemas.openxmlformats.org/officeDocument/2006/relationships/slide" Target="slides/slide6.xml"/><Relationship Id="rId22" Type="http://schemas.openxmlformats.org/officeDocument/2006/relationships/font" Target="fonts/SourceCodePro-italic.fntdata"/><Relationship Id="rId10" Type="http://schemas.openxmlformats.org/officeDocument/2006/relationships/slide" Target="slides/slide5.xml"/><Relationship Id="rId21" Type="http://schemas.openxmlformats.org/officeDocument/2006/relationships/font" Target="fonts/SourceCodePro-bold.fntdata"/><Relationship Id="rId13" Type="http://schemas.openxmlformats.org/officeDocument/2006/relationships/slide" Target="slides/slide8.xml"/><Relationship Id="rId24" Type="http://schemas.openxmlformats.org/officeDocument/2006/relationships/font" Target="fonts/ComingSoon-regular.fntdata"/><Relationship Id="rId12" Type="http://schemas.openxmlformats.org/officeDocument/2006/relationships/slide" Target="slides/slide7.xml"/><Relationship Id="rId23" Type="http://schemas.openxmlformats.org/officeDocument/2006/relationships/font" Target="fonts/SourceCodePr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maticSC-bold.fntdata"/><Relationship Id="rId6" Type="http://schemas.openxmlformats.org/officeDocument/2006/relationships/slide" Target="slides/slide1.xml"/><Relationship Id="rId18" Type="http://schemas.openxmlformats.org/officeDocument/2006/relationships/font" Target="fonts/AmaticSC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7626edc06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07626edc0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-GB"/>
              <a:t>Introduce names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24cbdd309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24cbdd309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248b34581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248b34581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1467385f3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1467385f3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24cbdd309d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24cbdd309d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24cbdd309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24cbdd309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4cbdd309d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24cbdd309d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3c69fbaa7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3c69fbaa7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c69fbaa7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3c69fbaa7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Dinosaur box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3c69fbaa7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3c69fbaa7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e6521f972a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2e6521f972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11.jpg"/><Relationship Id="rId5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3.png"/><Relationship Id="rId7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youtube.com/watch?v=jpqV3dzYOgk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3817825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latin typeface="Coming Soon"/>
                <a:ea typeface="Coming Soon"/>
                <a:cs typeface="Coming Soon"/>
                <a:sym typeface="Coming Soon"/>
              </a:rPr>
              <a:t>Play Assembly </a:t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600">
                <a:latin typeface="Coming Soon"/>
                <a:ea typeface="Coming Soon"/>
                <a:cs typeface="Coming Soon"/>
                <a:sym typeface="Coming Soon"/>
              </a:rPr>
              <a:t>Number 6</a:t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0" l="27907" r="27014" t="16929"/>
          <a:stretch/>
        </p:blipFill>
        <p:spPr>
          <a:xfrm>
            <a:off x="2889875" y="295175"/>
            <a:ext cx="3024300" cy="29212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430300" y="93022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5680" u="sng"/>
              <a:t>Last assembly</a:t>
            </a:r>
            <a:endParaRPr sz="5680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5680" u="sng"/>
              <a:t>LOOKING AFTER OUR EQUIPMENT</a:t>
            </a:r>
            <a:endParaRPr sz="5680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80"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80" u="sng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Blocks back in box, lid on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68" name="Google Shape;68;p15" title="PXL_20250110_09305721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0800" y="1049700"/>
            <a:ext cx="3157249" cy="396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 title="PXL_20250110_093239625.jpg"/>
          <p:cNvPicPr preferRelativeResize="0"/>
          <p:nvPr/>
        </p:nvPicPr>
        <p:blipFill rotWithShape="1">
          <a:blip r:embed="rId4">
            <a:alphaModFix/>
          </a:blip>
          <a:srcRect b="7207" l="0" r="0" t="9853"/>
          <a:stretch/>
        </p:blipFill>
        <p:spPr>
          <a:xfrm rot="5400000">
            <a:off x="953575" y="942363"/>
            <a:ext cx="3872698" cy="4265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94200" y="292850"/>
            <a:ext cx="38727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480" u="sng">
                <a:latin typeface="Coming Soon"/>
                <a:ea typeface="Coming Soon"/>
                <a:cs typeface="Coming Soon"/>
                <a:sym typeface="Coming Soon"/>
              </a:rPr>
              <a:t>KS1 little shed</a:t>
            </a:r>
            <a:endParaRPr sz="2480" u="sng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2080">
                <a:latin typeface="Coming Soon"/>
                <a:ea typeface="Coming Soon"/>
                <a:cs typeface="Coming Soon"/>
                <a:sym typeface="Coming Soon"/>
              </a:rPr>
              <a:t>What tidy looks like</a:t>
            </a:r>
            <a:endParaRPr sz="2080"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165150" y="1842200"/>
            <a:ext cx="8520600" cy="267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Blocks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Dressing up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Lego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Books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Small world play</a:t>
            </a:r>
            <a:r>
              <a:rPr lang="en-GB"/>
              <a:t> </a:t>
            </a:r>
            <a:endParaRPr/>
          </a:p>
        </p:txBody>
      </p:sp>
      <p:pic>
        <p:nvPicPr>
          <p:cNvPr id="76" name="Google Shape;76;p16" title="PXL_20250110_09420699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3851" y="181612"/>
            <a:ext cx="6043075" cy="455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0" y="302575"/>
            <a:ext cx="33624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Digging Area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4876800" y="4068650"/>
            <a:ext cx="3629700" cy="928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tidy looks like!</a:t>
            </a:r>
            <a:endParaRPr sz="23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b="13671" l="21093" r="18381" t="19443"/>
          <a:stretch/>
        </p:blipFill>
        <p:spPr>
          <a:xfrm>
            <a:off x="112900" y="1103575"/>
            <a:ext cx="4698125" cy="389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38972" l="51957" r="32253" t="29357"/>
          <a:stretch/>
        </p:blipFill>
        <p:spPr>
          <a:xfrm>
            <a:off x="6652600" y="159025"/>
            <a:ext cx="2491400" cy="36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 rotWithShape="1">
          <a:blip r:embed="rId4">
            <a:alphaModFix/>
          </a:blip>
          <a:srcRect b="17360" l="17147" r="17926" t="19512"/>
          <a:stretch/>
        </p:blipFill>
        <p:spPr>
          <a:xfrm>
            <a:off x="3670021" y="159025"/>
            <a:ext cx="3076475" cy="2243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292850"/>
            <a:ext cx="8520600" cy="156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Terrace: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What tidy 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looks like</a:t>
            </a:r>
            <a:endParaRPr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91" name="Google Shape;91;p18" title="PXL_20250110_10045558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7750" y="423513"/>
            <a:ext cx="5403576" cy="406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152400" y="292850"/>
            <a:ext cx="89265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380">
                <a:latin typeface="Coming Soon"/>
                <a:ea typeface="Coming Soon"/>
                <a:cs typeface="Coming Soon"/>
                <a:sym typeface="Coming Soon"/>
              </a:rPr>
              <a:t>Mud kitchen/cafe - </a:t>
            </a:r>
            <a:r>
              <a:rPr lang="en-GB" sz="2680">
                <a:latin typeface="Coming Soon"/>
                <a:ea typeface="Coming Soon"/>
                <a:cs typeface="Coming Soon"/>
                <a:sym typeface="Coming Soon"/>
              </a:rPr>
              <a:t>please don’t move the equipment to other areas! </a:t>
            </a:r>
            <a:endParaRPr sz="2680"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97" name="Google Shape;97;p19" title="PXL_20250110_111638931.NIGHT.jpg"/>
          <p:cNvPicPr preferRelativeResize="0"/>
          <p:nvPr/>
        </p:nvPicPr>
        <p:blipFill rotWithShape="1">
          <a:blip r:embed="rId3">
            <a:alphaModFix/>
          </a:blip>
          <a:srcRect b="0" l="0" r="0" t="11863"/>
          <a:stretch/>
        </p:blipFill>
        <p:spPr>
          <a:xfrm>
            <a:off x="3344950" y="1497950"/>
            <a:ext cx="5403628" cy="3585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 title="PXL_20250110_111621650.jpg"/>
          <p:cNvPicPr preferRelativeResize="0"/>
          <p:nvPr/>
        </p:nvPicPr>
        <p:blipFill rotWithShape="1">
          <a:blip r:embed="rId4">
            <a:alphaModFix/>
          </a:blip>
          <a:srcRect b="0" l="0" r="0" t="6725"/>
          <a:stretch/>
        </p:blipFill>
        <p:spPr>
          <a:xfrm>
            <a:off x="152400" y="1497950"/>
            <a:ext cx="2819601" cy="349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 title="PXL_20250110_111700724.NIGHT.jpg"/>
          <p:cNvPicPr preferRelativeResize="0"/>
          <p:nvPr/>
        </p:nvPicPr>
        <p:blipFill rotWithShape="1">
          <a:blip r:embed="rId5">
            <a:alphaModFix/>
          </a:blip>
          <a:srcRect b="0" l="0" r="17796" t="0"/>
          <a:stretch/>
        </p:blipFill>
        <p:spPr>
          <a:xfrm>
            <a:off x="2751350" y="2927874"/>
            <a:ext cx="1255724" cy="20289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19"/>
          <p:cNvCxnSpPr/>
          <p:nvPr/>
        </p:nvCxnSpPr>
        <p:spPr>
          <a:xfrm>
            <a:off x="2141225" y="4061450"/>
            <a:ext cx="946200" cy="55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latin typeface="Coming Soon"/>
                <a:ea typeface="Coming Soon"/>
                <a:cs typeface="Coming Soon"/>
                <a:sym typeface="Coming Soon"/>
              </a:rPr>
              <a:t>Weekly Tidying award </a:t>
            </a:r>
            <a:endParaRPr u="sng"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0438" y="150018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>
            <p:ph type="title"/>
          </p:nvPr>
        </p:nvSpPr>
        <p:spPr>
          <a:xfrm>
            <a:off x="216000" y="37756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latin typeface="Coming Soon"/>
                <a:ea typeface="Coming Soon"/>
                <a:cs typeface="Coming Soon"/>
                <a:sym typeface="Coming Soon"/>
              </a:rPr>
              <a:t>Tidying Time - aim for 4-5 minutes </a:t>
            </a:r>
            <a:endParaRPr u="sng"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228800"/>
            <a:ext cx="5377800" cy="434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OPAL equipment is for lunch time, not morning or afternoon break times. </a:t>
            </a:r>
            <a:endParaRPr sz="29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Can you think why?</a:t>
            </a:r>
            <a:endParaRPr sz="29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9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Which sticks are only to be used as building?</a:t>
            </a:r>
            <a:endParaRPr sz="29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9325" y="1093250"/>
            <a:ext cx="2895700" cy="18164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ing Soon"/>
                <a:ea typeface="Coming Soon"/>
                <a:cs typeface="Coming Soon"/>
                <a:sym typeface="Coming Soon"/>
              </a:rPr>
              <a:t>A huge thank you</a:t>
            </a:r>
            <a:r>
              <a:rPr lang="en-GB"/>
              <a:t>…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3"/>
          <p:cNvPicPr preferRelativeResize="0"/>
          <p:nvPr/>
        </p:nvPicPr>
        <p:blipFill rotWithShape="1">
          <a:blip r:embed="rId3">
            <a:alphaModFix/>
          </a:blip>
          <a:srcRect b="16170" l="0" r="0" t="0"/>
          <a:stretch/>
        </p:blipFill>
        <p:spPr>
          <a:xfrm>
            <a:off x="174425" y="83500"/>
            <a:ext cx="3226626" cy="27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8526" y="331000"/>
            <a:ext cx="4810125" cy="24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8525" y="2895125"/>
            <a:ext cx="2603374" cy="20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1074" y="2895125"/>
            <a:ext cx="2775000" cy="20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4425" y="2622950"/>
            <a:ext cx="3226625" cy="229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ctrTitle"/>
          </p:nvPr>
        </p:nvSpPr>
        <p:spPr>
          <a:xfrm>
            <a:off x="475800" y="1899425"/>
            <a:ext cx="8192400" cy="10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4000">
                <a:solidFill>
                  <a:srgbClr val="9900FF"/>
                </a:solidFill>
              </a:rPr>
            </a:br>
            <a:r>
              <a:rPr b="0" lang="en-GB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Zootopia - Try Everything (Lyrics, Shakira) - YouTube</a:t>
            </a:r>
            <a:br>
              <a:rPr lang="en-GB" sz="4900">
                <a:solidFill>
                  <a:srgbClr val="9900FF"/>
                </a:solidFill>
              </a:rPr>
            </a:br>
            <a:endParaRPr sz="49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0"/>
          </a:p>
        </p:txBody>
      </p:sp>
      <p:pic>
        <p:nvPicPr>
          <p:cNvPr id="133" name="Google Shape;133;p24"/>
          <p:cNvPicPr preferRelativeResize="0"/>
          <p:nvPr/>
        </p:nvPicPr>
        <p:blipFill rotWithShape="1">
          <a:blip r:embed="rId4">
            <a:alphaModFix/>
          </a:blip>
          <a:srcRect b="0" l="27907" r="27014" t="16929"/>
          <a:stretch/>
        </p:blipFill>
        <p:spPr>
          <a:xfrm>
            <a:off x="3936325" y="3081625"/>
            <a:ext cx="1497500" cy="157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