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Amatic SC"/>
      <p:regular r:id="rId17"/>
      <p:bold r:id="rId18"/>
    </p:embeddedFont>
    <p:embeddedFont>
      <p:font typeface="Source Code Pr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SourceCodePro-bold.fntdata"/><Relationship Id="rId11" Type="http://schemas.openxmlformats.org/officeDocument/2006/relationships/slide" Target="slides/slide6.xml"/><Relationship Id="rId22" Type="http://schemas.openxmlformats.org/officeDocument/2006/relationships/font" Target="fonts/SourceCodePro-boldItalic.fntdata"/><Relationship Id="rId10" Type="http://schemas.openxmlformats.org/officeDocument/2006/relationships/slide" Target="slides/slide5.xml"/><Relationship Id="rId21" Type="http://schemas.openxmlformats.org/officeDocument/2006/relationships/font" Target="fonts/SourceCodePro-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AmaticSC-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SourceCodePro-regular.fntdata"/><Relationship Id="rId6" Type="http://schemas.openxmlformats.org/officeDocument/2006/relationships/slide" Target="slides/slide1.xml"/><Relationship Id="rId18" Type="http://schemas.openxmlformats.org/officeDocument/2006/relationships/font" Target="fonts/AmaticSC-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 name="Google Shape;5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2e6521f9511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g2e6521f9511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2e6521f972a_0_15:notes"/>
          <p:cNvSpPr/>
          <p:nvPr>
            <p:ph idx="2" type="sldImg"/>
          </p:nvPr>
        </p:nvSpPr>
        <p:spPr>
          <a:xfrm>
            <a:off x="686155" y="1143000"/>
            <a:ext cx="5485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 name="Google Shape;68;g2e6521f972a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lang="en-GB"/>
              <a:t>Lets have a look at what it might look like in practice</a:t>
            </a:r>
            <a:endParaRPr/>
          </a:p>
          <a:p>
            <a:pPr indent="-228600" lvl="0" marL="457200" marR="0" rtl="0" algn="l">
              <a:lnSpc>
                <a:spcPct val="100000"/>
              </a:lnSpc>
              <a:spcBef>
                <a:spcPts val="0"/>
              </a:spcBef>
              <a:spcAft>
                <a:spcPts val="0"/>
              </a:spcAft>
              <a:buClr>
                <a:srgbClr val="000000"/>
              </a:buClr>
              <a:buSzPts val="1400"/>
              <a:buFont typeface="Arial"/>
              <a:buNone/>
            </a:pPr>
            <a:r>
              <a:t/>
            </a:r>
            <a:endParaRPr/>
          </a:p>
          <a:p>
            <a:pPr indent="-228600" lvl="0" marL="457200" marR="0" rtl="0" algn="l">
              <a:lnSpc>
                <a:spcPct val="100000"/>
              </a:lnSpc>
              <a:spcBef>
                <a:spcPts val="0"/>
              </a:spcBef>
              <a:spcAft>
                <a:spcPts val="0"/>
              </a:spcAft>
              <a:buClr>
                <a:srgbClr val="000000"/>
              </a:buClr>
              <a:buSzPts val="1400"/>
              <a:buFont typeface="Arial"/>
              <a:buNone/>
            </a:pPr>
            <a:r>
              <a:rPr lang="en-GB"/>
              <a:t>Hands up who’s excited, hands up who’s a bit nervous, hands up who’s scared out of their minds</a:t>
            </a:r>
            <a:endParaRPr/>
          </a:p>
        </p:txBody>
      </p:sp>
      <p:sp>
        <p:nvSpPr>
          <p:cNvPr id="69" name="Google Shape;69;g2e6521f972a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2e6521f972a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2e6521f972a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2e6521f972a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 name="Google Shape;93;g2e6521f972a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e6521f972a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e6521f972a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2e6521f972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2e6521f972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e6521f972a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e6521f972a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2e6521f972a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2e6521f972a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e6521f972a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2e6521f972a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e6521f972a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2e6521f972a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311700" y="392150"/>
            <a:ext cx="8520600" cy="26904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p:txBody>
      </p:sp>
      <p:sp>
        <p:nvSpPr>
          <p:cNvPr id="12" name="Google Shape;12;p2"/>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1"/>
              </a:buClr>
              <a:buSzPts val="2100"/>
              <a:buNone/>
              <a:defRPr b="1" sz="2100">
                <a:solidFill>
                  <a:schemeClr val="accent1"/>
                </a:solidFill>
              </a:defRPr>
            </a:lvl1pPr>
            <a:lvl2pPr lvl="1" algn="ctr">
              <a:lnSpc>
                <a:spcPct val="100000"/>
              </a:lnSpc>
              <a:spcBef>
                <a:spcPts val="0"/>
              </a:spcBef>
              <a:spcAft>
                <a:spcPts val="0"/>
              </a:spcAft>
              <a:buClr>
                <a:schemeClr val="accent1"/>
              </a:buClr>
              <a:buSzPts val="2100"/>
              <a:buNone/>
              <a:defRPr b="1" sz="2100">
                <a:solidFill>
                  <a:schemeClr val="accent1"/>
                </a:solidFill>
              </a:defRPr>
            </a:lvl2pPr>
            <a:lvl3pPr lvl="2" algn="ctr">
              <a:lnSpc>
                <a:spcPct val="100000"/>
              </a:lnSpc>
              <a:spcBef>
                <a:spcPts val="0"/>
              </a:spcBef>
              <a:spcAft>
                <a:spcPts val="0"/>
              </a:spcAft>
              <a:buClr>
                <a:schemeClr val="accent1"/>
              </a:buClr>
              <a:buSzPts val="2100"/>
              <a:buNone/>
              <a:defRPr b="1" sz="2100">
                <a:solidFill>
                  <a:schemeClr val="accent1"/>
                </a:solidFill>
              </a:defRPr>
            </a:lvl3pPr>
            <a:lvl4pPr lvl="3" algn="ctr">
              <a:lnSpc>
                <a:spcPct val="100000"/>
              </a:lnSpc>
              <a:spcBef>
                <a:spcPts val="0"/>
              </a:spcBef>
              <a:spcAft>
                <a:spcPts val="0"/>
              </a:spcAft>
              <a:buClr>
                <a:schemeClr val="accent1"/>
              </a:buClr>
              <a:buSzPts val="2100"/>
              <a:buNone/>
              <a:defRPr b="1" sz="2100">
                <a:solidFill>
                  <a:schemeClr val="accent1"/>
                </a:solidFill>
              </a:defRPr>
            </a:lvl4pPr>
            <a:lvl5pPr lvl="4" algn="ctr">
              <a:lnSpc>
                <a:spcPct val="100000"/>
              </a:lnSpc>
              <a:spcBef>
                <a:spcPts val="0"/>
              </a:spcBef>
              <a:spcAft>
                <a:spcPts val="0"/>
              </a:spcAft>
              <a:buClr>
                <a:schemeClr val="accent1"/>
              </a:buClr>
              <a:buSzPts val="2100"/>
              <a:buNone/>
              <a:defRPr b="1" sz="2100">
                <a:solidFill>
                  <a:schemeClr val="accent1"/>
                </a:solidFill>
              </a:defRPr>
            </a:lvl5pPr>
            <a:lvl6pPr lvl="5" algn="ctr">
              <a:lnSpc>
                <a:spcPct val="100000"/>
              </a:lnSpc>
              <a:spcBef>
                <a:spcPts val="0"/>
              </a:spcBef>
              <a:spcAft>
                <a:spcPts val="0"/>
              </a:spcAft>
              <a:buClr>
                <a:schemeClr val="accent1"/>
              </a:buClr>
              <a:buSzPts val="2100"/>
              <a:buNone/>
              <a:defRPr b="1" sz="2100">
                <a:solidFill>
                  <a:schemeClr val="accent1"/>
                </a:solidFill>
              </a:defRPr>
            </a:lvl6pPr>
            <a:lvl7pPr lvl="6" algn="ctr">
              <a:lnSpc>
                <a:spcPct val="100000"/>
              </a:lnSpc>
              <a:spcBef>
                <a:spcPts val="0"/>
              </a:spcBef>
              <a:spcAft>
                <a:spcPts val="0"/>
              </a:spcAft>
              <a:buClr>
                <a:schemeClr val="accent1"/>
              </a:buClr>
              <a:buSzPts val="2100"/>
              <a:buNone/>
              <a:defRPr b="1" sz="2100">
                <a:solidFill>
                  <a:schemeClr val="accent1"/>
                </a:solidFill>
              </a:defRPr>
            </a:lvl7pPr>
            <a:lvl8pPr lvl="7" algn="ctr">
              <a:lnSpc>
                <a:spcPct val="100000"/>
              </a:lnSpc>
              <a:spcBef>
                <a:spcPts val="0"/>
              </a:spcBef>
              <a:spcAft>
                <a:spcPts val="0"/>
              </a:spcAft>
              <a:buClr>
                <a:schemeClr val="accent1"/>
              </a:buClr>
              <a:buSzPts val="2100"/>
              <a:buNone/>
              <a:defRPr b="1" sz="2100">
                <a:solidFill>
                  <a:schemeClr val="accent1"/>
                </a:solidFill>
              </a:defRPr>
            </a:lvl8pPr>
            <a:lvl9pPr lvl="8" algn="ctr">
              <a:lnSpc>
                <a:spcPct val="100000"/>
              </a:lnSpc>
              <a:spcBef>
                <a:spcPts val="0"/>
              </a:spcBef>
              <a:spcAft>
                <a:spcPts val="0"/>
              </a:spcAft>
              <a:buClr>
                <a:schemeClr val="accent1"/>
              </a:buClr>
              <a:buSzPts val="2100"/>
              <a:buNone/>
              <a:defRPr b="1" sz="2100">
                <a:solidFill>
                  <a:schemeClr val="accent1"/>
                </a:solidFill>
              </a:defRPr>
            </a:lvl9pPr>
          </a:lstStyle>
          <a:p/>
        </p:txBody>
      </p:sp>
      <p:sp>
        <p:nvSpPr>
          <p:cNvPr id="13" name="Google Shape;13;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4" name="Shape 14"/>
        <p:cNvGrpSpPr/>
        <p:nvPr/>
      </p:nvGrpSpPr>
      <p:grpSpPr>
        <a:xfrm>
          <a:off x="0" y="0"/>
          <a:ext cx="0" cy="0"/>
          <a:chOff x="0" y="0"/>
          <a:chExt cx="0" cy="0"/>
        </a:xfrm>
      </p:grpSpPr>
      <p:sp>
        <p:nvSpPr>
          <p:cNvPr id="15" name="Google Shape;15;p3"/>
          <p:cNvSpPr txBox="1"/>
          <p:nvPr>
            <p:ph type="title"/>
          </p:nvPr>
        </p:nvSpPr>
        <p:spPr>
          <a:xfrm>
            <a:off x="2802750" y="802500"/>
            <a:ext cx="3538500" cy="3538500"/>
          </a:xfrm>
          <a:prstGeom prst="rect">
            <a:avLst/>
          </a:prstGeom>
          <a:solidFill>
            <a:srgbClr val="FFFFFF"/>
          </a:solidFill>
        </p:spPr>
        <p:txBody>
          <a:bodyPr anchorCtr="0" anchor="ctr" bIns="91425" lIns="91425" spcFirstLastPara="1" rIns="91425" wrap="square" tIns="91425">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 name="Google Shape;16;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 name="Shape 17"/>
        <p:cNvGrpSpPr/>
        <p:nvPr/>
      </p:nvGrpSpPr>
      <p:grpSpPr>
        <a:xfrm>
          <a:off x="0" y="0"/>
          <a:ext cx="0" cy="0"/>
          <a:chOff x="0" y="0"/>
          <a:chExt cx="0" cy="0"/>
        </a:xfrm>
      </p:grpSpPr>
      <p:sp>
        <p:nvSpPr>
          <p:cNvPr id="18" name="Google Shape;18;p4"/>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19" name="Google Shape;19;p4"/>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0" name="Google Shape;20;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292850"/>
            <a:ext cx="8520600" cy="801000"/>
          </a:xfrm>
          <a:prstGeom prst="rect">
            <a:avLst/>
          </a:prstGeom>
        </p:spPr>
        <p:txBody>
          <a:bodyPr anchorCtr="0" anchor="t" bIns="91425" lIns="91425" spcFirstLastPara="1" rIns="91425" wrap="square" tIns="91425">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 name="Google Shape;23;p5"/>
          <p:cNvSpPr txBox="1"/>
          <p:nvPr>
            <p:ph idx="1" type="body"/>
          </p:nvPr>
        </p:nvSpPr>
        <p:spPr>
          <a:xfrm>
            <a:off x="3117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2" type="body"/>
          </p:nvPr>
        </p:nvSpPr>
        <p:spPr>
          <a:xfrm>
            <a:off x="4832400" y="1228675"/>
            <a:ext cx="3999900" cy="33402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04800" y="309350"/>
            <a:ext cx="8537700" cy="7482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p:txBody>
      </p:sp>
      <p:sp>
        <p:nvSpPr>
          <p:cNvPr id="31" name="Google Shape;31;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35" name="Google Shape;35;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8" name="Google Shape;38;p9"/>
          <p:cNvCxnSpPr/>
          <p:nvPr/>
        </p:nvCxnSpPr>
        <p:spPr>
          <a:xfrm>
            <a:off x="5029675" y="4495500"/>
            <a:ext cx="468300" cy="0"/>
          </a:xfrm>
          <a:prstGeom prst="straightConnector1">
            <a:avLst/>
          </a:prstGeom>
          <a:noFill/>
          <a:ln cap="flat" cmpd="sng" w="28575">
            <a:solidFill>
              <a:schemeClr val="lt1"/>
            </a:solidFill>
            <a:prstDash val="solid"/>
            <a:round/>
            <a:headEnd len="sm" w="sm" type="none"/>
            <a:tailEnd len="sm" w="sm" type="none"/>
          </a:ln>
        </p:spPr>
      </p:cxnSp>
      <p:sp>
        <p:nvSpPr>
          <p:cNvPr id="39" name="Google Shape;39;p9"/>
          <p:cNvSpPr txBox="1"/>
          <p:nvPr>
            <p:ph type="title"/>
          </p:nvPr>
        </p:nvSpPr>
        <p:spPr>
          <a:xfrm>
            <a:off x="265500" y="1081400"/>
            <a:ext cx="4045200" cy="1710300"/>
          </a:xfrm>
          <a:prstGeom prst="rect">
            <a:avLst/>
          </a:prstGeom>
        </p:spPr>
        <p:txBody>
          <a:bodyPr anchorCtr="0" anchor="b" bIns="91425" lIns="91425" spcFirstLastPara="1" rIns="91425" wrap="square" tIns="91425">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40" name="Google Shape;40;p9"/>
          <p:cNvSpPr txBox="1"/>
          <p:nvPr>
            <p:ph idx="1" type="subTitle"/>
          </p:nvPr>
        </p:nvSpPr>
        <p:spPr>
          <a:xfrm>
            <a:off x="265500" y="2845223"/>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41" name="Google Shape;41;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accent1"/>
              </a:buClr>
              <a:buSzPts val="1800"/>
              <a:buChar char="●"/>
              <a:defRPr>
                <a:solidFill>
                  <a:schemeClr val="accent1"/>
                </a:solidFill>
                <a:highlight>
                  <a:schemeClr val="lt1"/>
                </a:highlight>
              </a:defRPr>
            </a:lvl1pPr>
            <a:lvl2pPr indent="-317500" lvl="1" marL="914400">
              <a:spcBef>
                <a:spcPts val="0"/>
              </a:spcBef>
              <a:spcAft>
                <a:spcPts val="0"/>
              </a:spcAft>
              <a:buClr>
                <a:schemeClr val="accent1"/>
              </a:buClr>
              <a:buSzPts val="1400"/>
              <a:buChar char="○"/>
              <a:defRPr>
                <a:solidFill>
                  <a:schemeClr val="accent1"/>
                </a:solidFill>
                <a:highlight>
                  <a:schemeClr val="lt1"/>
                </a:highlight>
              </a:defRPr>
            </a:lvl2pPr>
            <a:lvl3pPr indent="-317500" lvl="2" marL="1371600">
              <a:spcBef>
                <a:spcPts val="0"/>
              </a:spcBef>
              <a:spcAft>
                <a:spcPts val="0"/>
              </a:spcAft>
              <a:buClr>
                <a:schemeClr val="accent1"/>
              </a:buClr>
              <a:buSzPts val="1400"/>
              <a:buChar char="■"/>
              <a:defRPr>
                <a:solidFill>
                  <a:schemeClr val="accent1"/>
                </a:solidFill>
                <a:highlight>
                  <a:schemeClr val="lt1"/>
                </a:highlight>
              </a:defRPr>
            </a:lvl3pPr>
            <a:lvl4pPr indent="-317500" lvl="3" marL="1828800">
              <a:spcBef>
                <a:spcPts val="0"/>
              </a:spcBef>
              <a:spcAft>
                <a:spcPts val="0"/>
              </a:spcAft>
              <a:buClr>
                <a:schemeClr val="accent1"/>
              </a:buClr>
              <a:buSzPts val="1400"/>
              <a:buChar char="●"/>
              <a:defRPr>
                <a:solidFill>
                  <a:schemeClr val="accent1"/>
                </a:solidFill>
                <a:highlight>
                  <a:schemeClr val="lt1"/>
                </a:highlight>
              </a:defRPr>
            </a:lvl4pPr>
            <a:lvl5pPr indent="-317500" lvl="4" marL="2286000">
              <a:spcBef>
                <a:spcPts val="0"/>
              </a:spcBef>
              <a:spcAft>
                <a:spcPts val="0"/>
              </a:spcAft>
              <a:buClr>
                <a:schemeClr val="accent1"/>
              </a:buClr>
              <a:buSzPts val="1400"/>
              <a:buChar char="○"/>
              <a:defRPr>
                <a:solidFill>
                  <a:schemeClr val="accent1"/>
                </a:solidFill>
                <a:highlight>
                  <a:schemeClr val="lt1"/>
                </a:highlight>
              </a:defRPr>
            </a:lvl5pPr>
            <a:lvl6pPr indent="-317500" lvl="5" marL="2743200">
              <a:spcBef>
                <a:spcPts val="0"/>
              </a:spcBef>
              <a:spcAft>
                <a:spcPts val="0"/>
              </a:spcAft>
              <a:buClr>
                <a:schemeClr val="accent1"/>
              </a:buClr>
              <a:buSzPts val="1400"/>
              <a:buChar char="■"/>
              <a:defRPr>
                <a:solidFill>
                  <a:schemeClr val="accent1"/>
                </a:solidFill>
                <a:highlight>
                  <a:schemeClr val="lt1"/>
                </a:highlight>
              </a:defRPr>
            </a:lvl6pPr>
            <a:lvl7pPr indent="-317500" lvl="6" marL="3200400">
              <a:spcBef>
                <a:spcPts val="0"/>
              </a:spcBef>
              <a:spcAft>
                <a:spcPts val="0"/>
              </a:spcAft>
              <a:buClr>
                <a:schemeClr val="accent1"/>
              </a:buClr>
              <a:buSzPts val="1400"/>
              <a:buChar char="●"/>
              <a:defRPr>
                <a:solidFill>
                  <a:schemeClr val="accent1"/>
                </a:solidFill>
                <a:highlight>
                  <a:schemeClr val="lt1"/>
                </a:highlight>
              </a:defRPr>
            </a:lvl7pPr>
            <a:lvl8pPr indent="-317500" lvl="7" marL="3657600">
              <a:spcBef>
                <a:spcPts val="0"/>
              </a:spcBef>
              <a:spcAft>
                <a:spcPts val="0"/>
              </a:spcAft>
              <a:buClr>
                <a:schemeClr val="accent1"/>
              </a:buClr>
              <a:buSzPts val="1400"/>
              <a:buChar char="○"/>
              <a:defRPr>
                <a:solidFill>
                  <a:schemeClr val="accent1"/>
                </a:solidFill>
                <a:highlight>
                  <a:schemeClr val="lt1"/>
                </a:highlight>
              </a:defRPr>
            </a:lvl8pPr>
            <a:lvl9pPr indent="-317500" lvl="8" marL="4114800">
              <a:spcBef>
                <a:spcPts val="0"/>
              </a:spcBef>
              <a:spcAft>
                <a:spcPts val="0"/>
              </a:spcAft>
              <a:buClr>
                <a:schemeClr val="accent1"/>
              </a:buClr>
              <a:buSzPts val="1400"/>
              <a:buChar char="■"/>
              <a:defRPr>
                <a:solidFill>
                  <a:schemeClr val="accent1"/>
                </a:solidFill>
                <a:highlight>
                  <a:schemeClr val="lt1"/>
                </a:highlight>
              </a:defRPr>
            </a:lvl9pPr>
          </a:lstStyle>
          <a:p/>
        </p:txBody>
      </p:sp>
      <p:sp>
        <p:nvSpPr>
          <p:cNvPr id="42" name="Google Shape;42;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3" name="Shape 43"/>
        <p:cNvGrpSpPr/>
        <p:nvPr/>
      </p:nvGrpSpPr>
      <p:grpSpPr>
        <a:xfrm>
          <a:off x="0" y="0"/>
          <a:ext cx="0" cy="0"/>
          <a:chOff x="0" y="0"/>
          <a:chExt cx="0" cy="0"/>
        </a:xfrm>
      </p:grpSpPr>
      <p:sp>
        <p:nvSpPr>
          <p:cNvPr id="44" name="Google Shape;44;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accent1"/>
              </a:buClr>
              <a:buSzPts val="2400"/>
              <a:buFont typeface="Amatic SC"/>
              <a:buNone/>
              <a:defRPr b="1" sz="2400">
                <a:solidFill>
                  <a:schemeClr val="accent1"/>
                </a:solidFill>
                <a:latin typeface="Amatic SC"/>
                <a:ea typeface="Amatic SC"/>
                <a:cs typeface="Amatic SC"/>
                <a:sym typeface="Amatic SC"/>
              </a:defRPr>
            </a:lvl1pPr>
          </a:lstStyle>
          <a:p/>
        </p:txBody>
      </p:sp>
      <p:sp>
        <p:nvSpPr>
          <p:cNvPr id="45" name="Google Shape;45;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6" name="Shape 46"/>
        <p:cNvGrpSpPr/>
        <p:nvPr/>
      </p:nvGrpSpPr>
      <p:grpSpPr>
        <a:xfrm>
          <a:off x="0" y="0"/>
          <a:ext cx="0" cy="0"/>
          <a:chOff x="0" y="0"/>
          <a:chExt cx="0" cy="0"/>
        </a:xfrm>
      </p:grpSpPr>
      <p:sp>
        <p:nvSpPr>
          <p:cNvPr id="47" name="Google Shape;47;p11"/>
          <p:cNvSpPr txBox="1"/>
          <p:nvPr>
            <p:ph hasCustomPrompt="1" type="title"/>
          </p:nvPr>
        </p:nvSpPr>
        <p:spPr>
          <a:xfrm>
            <a:off x="311700" y="1240275"/>
            <a:ext cx="8520600" cy="19818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p:nvPr>
            <p:ph idx="1" type="body"/>
          </p:nvPr>
        </p:nvSpPr>
        <p:spPr>
          <a:xfrm>
            <a:off x="311700" y="33046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accent1"/>
              </a:buClr>
              <a:buSzPts val="1800"/>
              <a:buChar char="●"/>
              <a:defRPr>
                <a:solidFill>
                  <a:schemeClr val="accent1"/>
                </a:solidFill>
                <a:highlight>
                  <a:schemeClr val="dk1"/>
                </a:highlight>
              </a:defRPr>
            </a:lvl1pPr>
            <a:lvl2pPr indent="-317500" lvl="1" marL="914400" algn="ctr">
              <a:spcBef>
                <a:spcPts val="0"/>
              </a:spcBef>
              <a:spcAft>
                <a:spcPts val="0"/>
              </a:spcAft>
              <a:buClr>
                <a:schemeClr val="accent1"/>
              </a:buClr>
              <a:buSzPts val="1400"/>
              <a:buChar char="○"/>
              <a:defRPr>
                <a:solidFill>
                  <a:schemeClr val="accent1"/>
                </a:solidFill>
                <a:highlight>
                  <a:schemeClr val="dk1"/>
                </a:highlight>
              </a:defRPr>
            </a:lvl2pPr>
            <a:lvl3pPr indent="-317500" lvl="2" marL="1371600" algn="ctr">
              <a:spcBef>
                <a:spcPts val="0"/>
              </a:spcBef>
              <a:spcAft>
                <a:spcPts val="0"/>
              </a:spcAft>
              <a:buClr>
                <a:schemeClr val="accent1"/>
              </a:buClr>
              <a:buSzPts val="1400"/>
              <a:buChar char="■"/>
              <a:defRPr>
                <a:solidFill>
                  <a:schemeClr val="accent1"/>
                </a:solidFill>
                <a:highlight>
                  <a:schemeClr val="dk1"/>
                </a:highlight>
              </a:defRPr>
            </a:lvl3pPr>
            <a:lvl4pPr indent="-317500" lvl="3" marL="1828800" algn="ctr">
              <a:spcBef>
                <a:spcPts val="0"/>
              </a:spcBef>
              <a:spcAft>
                <a:spcPts val="0"/>
              </a:spcAft>
              <a:buClr>
                <a:schemeClr val="accent1"/>
              </a:buClr>
              <a:buSzPts val="1400"/>
              <a:buChar char="●"/>
              <a:defRPr>
                <a:solidFill>
                  <a:schemeClr val="accent1"/>
                </a:solidFill>
                <a:highlight>
                  <a:schemeClr val="dk1"/>
                </a:highlight>
              </a:defRPr>
            </a:lvl4pPr>
            <a:lvl5pPr indent="-317500" lvl="4" marL="2286000" algn="ctr">
              <a:spcBef>
                <a:spcPts val="0"/>
              </a:spcBef>
              <a:spcAft>
                <a:spcPts val="0"/>
              </a:spcAft>
              <a:buClr>
                <a:schemeClr val="accent1"/>
              </a:buClr>
              <a:buSzPts val="1400"/>
              <a:buChar char="○"/>
              <a:defRPr>
                <a:solidFill>
                  <a:schemeClr val="accent1"/>
                </a:solidFill>
                <a:highlight>
                  <a:schemeClr val="dk1"/>
                </a:highlight>
              </a:defRPr>
            </a:lvl5pPr>
            <a:lvl6pPr indent="-317500" lvl="5" marL="2743200" algn="ctr">
              <a:spcBef>
                <a:spcPts val="0"/>
              </a:spcBef>
              <a:spcAft>
                <a:spcPts val="0"/>
              </a:spcAft>
              <a:buClr>
                <a:schemeClr val="accent1"/>
              </a:buClr>
              <a:buSzPts val="1400"/>
              <a:buChar char="■"/>
              <a:defRPr>
                <a:solidFill>
                  <a:schemeClr val="accent1"/>
                </a:solidFill>
                <a:highlight>
                  <a:schemeClr val="dk1"/>
                </a:highlight>
              </a:defRPr>
            </a:lvl6pPr>
            <a:lvl7pPr indent="-317500" lvl="6" marL="3200400" algn="ctr">
              <a:spcBef>
                <a:spcPts val="0"/>
              </a:spcBef>
              <a:spcAft>
                <a:spcPts val="0"/>
              </a:spcAft>
              <a:buClr>
                <a:schemeClr val="accent1"/>
              </a:buClr>
              <a:buSzPts val="1400"/>
              <a:buChar char="●"/>
              <a:defRPr>
                <a:solidFill>
                  <a:schemeClr val="accent1"/>
                </a:solidFill>
                <a:highlight>
                  <a:schemeClr val="dk1"/>
                </a:highlight>
              </a:defRPr>
            </a:lvl7pPr>
            <a:lvl8pPr indent="-317500" lvl="7" marL="3657600" algn="ctr">
              <a:spcBef>
                <a:spcPts val="0"/>
              </a:spcBef>
              <a:spcAft>
                <a:spcPts val="0"/>
              </a:spcAft>
              <a:buClr>
                <a:schemeClr val="accent1"/>
              </a:buClr>
              <a:buSzPts val="1400"/>
              <a:buChar char="○"/>
              <a:defRPr>
                <a:solidFill>
                  <a:schemeClr val="accent1"/>
                </a:solidFill>
                <a:highlight>
                  <a:schemeClr val="dk1"/>
                </a:highlight>
              </a:defRPr>
            </a:lvl8pPr>
            <a:lvl9pPr indent="-317500" lvl="8" marL="4114800" algn="ctr">
              <a:spcBef>
                <a:spcPts val="0"/>
              </a:spcBef>
              <a:spcAft>
                <a:spcPts val="0"/>
              </a:spcAft>
              <a:buClr>
                <a:schemeClr val="accent1"/>
              </a:buClr>
              <a:buSzPts val="1400"/>
              <a:buChar char="■"/>
              <a:defRPr>
                <a:solidFill>
                  <a:schemeClr val="accent1"/>
                </a:solidFill>
                <a:highlight>
                  <a:schemeClr val="dk1"/>
                </a:highlight>
              </a:defRPr>
            </a:lvl9pPr>
          </a:lstStyle>
          <a:p/>
        </p:txBody>
      </p:sp>
      <p:sp>
        <p:nvSpPr>
          <p:cNvPr id="49" name="Google Shape;49;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beach-day">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292850"/>
            <a:ext cx="8520600" cy="801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b="1" sz="4200">
                <a:solidFill>
                  <a:schemeClr val="accent1"/>
                </a:solidFill>
                <a:latin typeface="Amatic SC"/>
                <a:ea typeface="Amatic SC"/>
                <a:cs typeface="Amatic SC"/>
                <a:sym typeface="Amatic SC"/>
              </a:defRPr>
            </a:lvl9pPr>
          </a:lstStyle>
          <a:p/>
        </p:txBody>
      </p:sp>
      <p:sp>
        <p:nvSpPr>
          <p:cNvPr id="7" name="Google Shape;7;p1"/>
          <p:cNvSpPr txBox="1"/>
          <p:nvPr>
            <p:ph idx="1" type="body"/>
          </p:nvPr>
        </p:nvSpPr>
        <p:spPr>
          <a:xfrm>
            <a:off x="311700" y="1228675"/>
            <a:ext cx="8520600" cy="33402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hyperlink" Target="http://www.youtube.com/watch?v=cm7IfAEsjqI" TargetMode="External"/><Relationship Id="rId5"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16.png"/><Relationship Id="rId11" Type="http://schemas.openxmlformats.org/officeDocument/2006/relationships/image" Target="../media/image15.png"/><Relationship Id="rId10" Type="http://schemas.openxmlformats.org/officeDocument/2006/relationships/image" Target="../media/image7.png"/><Relationship Id="rId12" Type="http://schemas.openxmlformats.org/officeDocument/2006/relationships/image" Target="../media/image24.png"/><Relationship Id="rId9" Type="http://schemas.openxmlformats.org/officeDocument/2006/relationships/image" Target="../media/image12.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14.png"/><Relationship Id="rId8"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1.jpg"/><Relationship Id="rId4" Type="http://schemas.openxmlformats.org/officeDocument/2006/relationships/image" Target="../media/image13.jpg"/><Relationship Id="rId5" Type="http://schemas.openxmlformats.org/officeDocument/2006/relationships/image" Target="../media/image17.jpg"/><Relationship Id="rId6" Type="http://schemas.openxmlformats.org/officeDocument/2006/relationships/image" Target="../media/image19.png"/><Relationship Id="rId7"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25.png"/><Relationship Id="rId5" Type="http://schemas.openxmlformats.org/officeDocument/2006/relationships/image" Target="../media/image23.png"/><Relationship Id="rId6" Type="http://schemas.openxmlformats.org/officeDocument/2006/relationships/image" Target="../media/image22.png"/><Relationship Id="rId7"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 name="Shape 55"/>
        <p:cNvGrpSpPr/>
        <p:nvPr/>
      </p:nvGrpSpPr>
      <p:grpSpPr>
        <a:xfrm>
          <a:off x="0" y="0"/>
          <a:ext cx="0" cy="0"/>
          <a:chOff x="0" y="0"/>
          <a:chExt cx="0" cy="0"/>
        </a:xfrm>
      </p:grpSpPr>
      <p:sp>
        <p:nvSpPr>
          <p:cNvPr id="56" name="Google Shape;56;p13"/>
          <p:cNvSpPr txBox="1"/>
          <p:nvPr>
            <p:ph type="ctrTitle"/>
          </p:nvPr>
        </p:nvSpPr>
        <p:spPr>
          <a:xfrm>
            <a:off x="379925" y="955100"/>
            <a:ext cx="8192400" cy="226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8500"/>
              <a:t>Hoylake Holy Trinity </a:t>
            </a:r>
            <a:endParaRPr sz="8500"/>
          </a:p>
          <a:p>
            <a:pPr indent="0" lvl="0" marL="0" rtl="0" algn="ctr">
              <a:spcBef>
                <a:spcPts val="0"/>
              </a:spcBef>
              <a:spcAft>
                <a:spcPts val="0"/>
              </a:spcAft>
              <a:buNone/>
            </a:pPr>
            <a:r>
              <a:rPr lang="en-GB" sz="8500"/>
              <a:t>The Start of our OPAL Journey! </a:t>
            </a:r>
            <a:endParaRPr sz="8500"/>
          </a:p>
        </p:txBody>
      </p:sp>
      <p:sp>
        <p:nvSpPr>
          <p:cNvPr id="57" name="Google Shape;57;p13"/>
          <p:cNvSpPr txBox="1"/>
          <p:nvPr>
            <p:ph idx="1" type="subTitle"/>
          </p:nvPr>
        </p:nvSpPr>
        <p:spPr>
          <a:xfrm>
            <a:off x="311700" y="3890400"/>
            <a:ext cx="8520600" cy="7062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r>
              <a:rPr lang="en-GB"/>
              <a:t>Play Assembly Number 1 </a:t>
            </a:r>
            <a:endParaRPr/>
          </a:p>
        </p:txBody>
      </p:sp>
      <p:pic>
        <p:nvPicPr>
          <p:cNvPr id="58" name="Google Shape;58;p13"/>
          <p:cNvPicPr preferRelativeResize="0"/>
          <p:nvPr/>
        </p:nvPicPr>
        <p:blipFill rotWithShape="1">
          <a:blip r:embed="rId3">
            <a:alphaModFix/>
          </a:blip>
          <a:srcRect b="0" l="27907" r="27014" t="16929"/>
          <a:stretch/>
        </p:blipFill>
        <p:spPr>
          <a:xfrm>
            <a:off x="183350" y="2802925"/>
            <a:ext cx="2108376" cy="22145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 name="Shape 62"/>
        <p:cNvGrpSpPr/>
        <p:nvPr/>
      </p:nvGrpSpPr>
      <p:grpSpPr>
        <a:xfrm>
          <a:off x="0" y="0"/>
          <a:ext cx="0" cy="0"/>
          <a:chOff x="0" y="0"/>
          <a:chExt cx="0" cy="0"/>
        </a:xfrm>
      </p:grpSpPr>
      <p:sp>
        <p:nvSpPr>
          <p:cNvPr id="63" name="Google Shape;63;p14"/>
          <p:cNvSpPr txBox="1"/>
          <p:nvPr>
            <p:ph type="title"/>
          </p:nvPr>
        </p:nvSpPr>
        <p:spPr>
          <a:xfrm>
            <a:off x="311700" y="292850"/>
            <a:ext cx="8520600" cy="80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GB" sz="3780"/>
              <a:t>What is OPAL and Why are we doing it? </a:t>
            </a:r>
            <a:endParaRPr sz="3780"/>
          </a:p>
        </p:txBody>
      </p:sp>
      <p:sp>
        <p:nvSpPr>
          <p:cNvPr id="64" name="Google Shape;64;p14"/>
          <p:cNvSpPr txBox="1"/>
          <p:nvPr>
            <p:ph idx="1" type="body"/>
          </p:nvPr>
        </p:nvSpPr>
        <p:spPr>
          <a:xfrm>
            <a:off x="311700" y="1228675"/>
            <a:ext cx="8520600" cy="33402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770"/>
              <a:buNone/>
            </a:pPr>
            <a:r>
              <a:rPr b="1" lang="en-GB" sz="1784">
                <a:solidFill>
                  <a:srgbClr val="000000"/>
                </a:solidFill>
                <a:latin typeface="Comic Sans MS"/>
                <a:ea typeface="Comic Sans MS"/>
                <a:cs typeface="Comic Sans MS"/>
                <a:sym typeface="Comic Sans MS"/>
              </a:rPr>
              <a:t>OPAL - Outdoor Play and Learning</a:t>
            </a:r>
            <a:endParaRPr b="1" sz="1784">
              <a:solidFill>
                <a:srgbClr val="000000"/>
              </a:solidFill>
              <a:latin typeface="Comic Sans MS"/>
              <a:ea typeface="Comic Sans MS"/>
              <a:cs typeface="Comic Sans MS"/>
              <a:sym typeface="Comic Sans MS"/>
            </a:endParaRPr>
          </a:p>
          <a:p>
            <a:pPr indent="0" lvl="0" marL="0" rtl="0" algn="l">
              <a:lnSpc>
                <a:spcPct val="80000"/>
              </a:lnSpc>
              <a:spcBef>
                <a:spcPts val="0"/>
              </a:spcBef>
              <a:spcAft>
                <a:spcPts val="0"/>
              </a:spcAft>
              <a:buSzPts val="770"/>
              <a:buNone/>
            </a:pPr>
            <a:r>
              <a:t/>
            </a:r>
            <a:endParaRPr b="1" sz="1784">
              <a:solidFill>
                <a:srgbClr val="000000"/>
              </a:solidFill>
              <a:latin typeface="Comic Sans MS"/>
              <a:ea typeface="Comic Sans MS"/>
              <a:cs typeface="Comic Sans MS"/>
              <a:sym typeface="Comic Sans MS"/>
            </a:endParaRPr>
          </a:p>
          <a:p>
            <a:pPr indent="0" lvl="0" marL="0" rtl="0" algn="l">
              <a:lnSpc>
                <a:spcPct val="80000"/>
              </a:lnSpc>
              <a:spcBef>
                <a:spcPts val="0"/>
              </a:spcBef>
              <a:spcAft>
                <a:spcPts val="0"/>
              </a:spcAft>
              <a:buClr>
                <a:srgbClr val="000000"/>
              </a:buClr>
              <a:buSzPts val="693"/>
              <a:buFont typeface="Arial"/>
              <a:buNone/>
            </a:pPr>
            <a:r>
              <a:rPr b="1" lang="en-GB" sz="1784">
                <a:solidFill>
                  <a:srgbClr val="000000"/>
                </a:solidFill>
                <a:latin typeface="Comic Sans MS"/>
                <a:ea typeface="Comic Sans MS"/>
                <a:cs typeface="Comic Sans MS"/>
                <a:sym typeface="Comic Sans MS"/>
              </a:rPr>
              <a:t>Amazing playtimes, everyday, for every child, no exceptions!</a:t>
            </a:r>
            <a:endParaRPr sz="902">
              <a:solidFill>
                <a:srgbClr val="000000"/>
              </a:solidFill>
              <a:latin typeface="Comic Sans MS"/>
              <a:ea typeface="Comic Sans MS"/>
              <a:cs typeface="Comic Sans MS"/>
              <a:sym typeface="Comic Sans MS"/>
            </a:endParaRPr>
          </a:p>
          <a:p>
            <a:pPr indent="0" lvl="0" marL="0" rtl="0" algn="l">
              <a:lnSpc>
                <a:spcPct val="95000"/>
              </a:lnSpc>
              <a:spcBef>
                <a:spcPts val="0"/>
              </a:spcBef>
              <a:spcAft>
                <a:spcPts val="0"/>
              </a:spcAft>
              <a:buSzPts val="770"/>
              <a:buNone/>
            </a:pPr>
            <a:r>
              <a:t/>
            </a:r>
            <a:endParaRPr b="1" sz="1784">
              <a:solidFill>
                <a:srgbClr val="000000"/>
              </a:solidFill>
              <a:latin typeface="Comic Sans MS"/>
              <a:ea typeface="Comic Sans MS"/>
              <a:cs typeface="Comic Sans MS"/>
              <a:sym typeface="Comic Sans MS"/>
            </a:endParaRPr>
          </a:p>
          <a:p>
            <a:pPr indent="0" lvl="0" marL="0" rtl="0" algn="l">
              <a:lnSpc>
                <a:spcPct val="95000"/>
              </a:lnSpc>
              <a:spcBef>
                <a:spcPts val="1200"/>
              </a:spcBef>
              <a:spcAft>
                <a:spcPts val="0"/>
              </a:spcAft>
              <a:buSzPts val="770"/>
              <a:buNone/>
            </a:pPr>
            <a:r>
              <a:rPr b="1" lang="en-GB" sz="1784">
                <a:solidFill>
                  <a:srgbClr val="FF00FF"/>
                </a:solidFill>
                <a:latin typeface="Comic Sans MS"/>
                <a:ea typeface="Comic Sans MS"/>
                <a:cs typeface="Comic Sans MS"/>
                <a:sym typeface="Comic Sans MS"/>
              </a:rPr>
              <a:t>Fun and exciting! 							</a:t>
            </a:r>
            <a:r>
              <a:rPr b="1" lang="en-GB" sz="1784">
                <a:solidFill>
                  <a:srgbClr val="8E7CC3"/>
                </a:solidFill>
                <a:latin typeface="Comic Sans MS"/>
                <a:ea typeface="Comic Sans MS"/>
                <a:cs typeface="Comic Sans MS"/>
                <a:sym typeface="Comic Sans MS"/>
              </a:rPr>
              <a:t>Independence…</a:t>
            </a:r>
            <a:endParaRPr b="1" sz="1784">
              <a:solidFill>
                <a:srgbClr val="8E7CC3"/>
              </a:solidFill>
              <a:latin typeface="Comic Sans MS"/>
              <a:ea typeface="Comic Sans MS"/>
              <a:cs typeface="Comic Sans MS"/>
              <a:sym typeface="Comic Sans MS"/>
            </a:endParaRPr>
          </a:p>
          <a:p>
            <a:pPr indent="0" lvl="0" marL="0" rtl="0" algn="l">
              <a:lnSpc>
                <a:spcPct val="95000"/>
              </a:lnSpc>
              <a:spcBef>
                <a:spcPts val="1200"/>
              </a:spcBef>
              <a:spcAft>
                <a:spcPts val="0"/>
              </a:spcAft>
              <a:buSzPts val="770"/>
              <a:buNone/>
            </a:pPr>
            <a:r>
              <a:rPr b="1" lang="en-GB" sz="1784">
                <a:solidFill>
                  <a:srgbClr val="FF0000"/>
                </a:solidFill>
                <a:latin typeface="Comic Sans MS"/>
                <a:ea typeface="Comic Sans MS"/>
                <a:cs typeface="Comic Sans MS"/>
                <a:sym typeface="Comic Sans MS"/>
              </a:rPr>
              <a:t>Driven by you - the children! 			</a:t>
            </a:r>
            <a:r>
              <a:rPr b="1" lang="en-GB" sz="1784">
                <a:solidFill>
                  <a:srgbClr val="FF0000"/>
                </a:solidFill>
                <a:highlight>
                  <a:srgbClr val="93C47D"/>
                </a:highlight>
                <a:latin typeface="Comic Sans MS"/>
                <a:ea typeface="Comic Sans MS"/>
                <a:cs typeface="Comic Sans MS"/>
                <a:sym typeface="Comic Sans MS"/>
              </a:rPr>
              <a:t>	</a:t>
            </a:r>
            <a:r>
              <a:rPr b="1" lang="en-GB" sz="1784">
                <a:solidFill>
                  <a:srgbClr val="6AA84F"/>
                </a:solidFill>
                <a:latin typeface="Comic Sans MS"/>
                <a:ea typeface="Comic Sans MS"/>
                <a:cs typeface="Comic Sans MS"/>
                <a:sym typeface="Comic Sans MS"/>
              </a:rPr>
              <a:t>Teamwork…</a:t>
            </a:r>
            <a:endParaRPr b="1" sz="1784">
              <a:solidFill>
                <a:srgbClr val="6AA84F"/>
              </a:solidFill>
              <a:latin typeface="Comic Sans MS"/>
              <a:ea typeface="Comic Sans MS"/>
              <a:cs typeface="Comic Sans MS"/>
              <a:sym typeface="Comic Sans MS"/>
            </a:endParaRPr>
          </a:p>
          <a:p>
            <a:pPr indent="0" lvl="0" marL="0" rtl="0" algn="l">
              <a:lnSpc>
                <a:spcPct val="95000"/>
              </a:lnSpc>
              <a:spcBef>
                <a:spcPts val="1200"/>
              </a:spcBef>
              <a:spcAft>
                <a:spcPts val="0"/>
              </a:spcAft>
              <a:buSzPts val="770"/>
              <a:buNone/>
            </a:pPr>
            <a:r>
              <a:rPr b="1" lang="en-GB" sz="1784">
                <a:solidFill>
                  <a:srgbClr val="0000FF"/>
                </a:solidFill>
                <a:latin typeface="Comic Sans MS"/>
                <a:ea typeface="Comic Sans MS"/>
                <a:cs typeface="Comic Sans MS"/>
                <a:sym typeface="Comic Sans MS"/>
              </a:rPr>
              <a:t>Building friendships..						</a:t>
            </a:r>
            <a:r>
              <a:rPr b="1" lang="en-GB" sz="1784">
                <a:solidFill>
                  <a:srgbClr val="FFD966"/>
                </a:solidFill>
                <a:latin typeface="Comic Sans MS"/>
                <a:ea typeface="Comic Sans MS"/>
                <a:cs typeface="Comic Sans MS"/>
                <a:sym typeface="Comic Sans MS"/>
              </a:rPr>
              <a:t>Choice…</a:t>
            </a:r>
            <a:br>
              <a:rPr b="1" lang="en-GB" sz="1784">
                <a:solidFill>
                  <a:srgbClr val="FF00FF"/>
                </a:solidFill>
                <a:latin typeface="Comic Sans MS"/>
                <a:ea typeface="Comic Sans MS"/>
                <a:cs typeface="Comic Sans MS"/>
                <a:sym typeface="Comic Sans MS"/>
              </a:rPr>
            </a:br>
            <a:br>
              <a:rPr b="1" lang="en-GB" sz="1784">
                <a:solidFill>
                  <a:srgbClr val="FF00FF"/>
                </a:solidFill>
                <a:latin typeface="Comic Sans MS"/>
                <a:ea typeface="Comic Sans MS"/>
                <a:cs typeface="Comic Sans MS"/>
                <a:sym typeface="Comic Sans MS"/>
              </a:rPr>
            </a:br>
            <a:r>
              <a:rPr b="1" lang="en-GB" sz="1784">
                <a:solidFill>
                  <a:srgbClr val="6AA84F"/>
                </a:solidFill>
                <a:latin typeface="Comic Sans MS"/>
                <a:ea typeface="Comic Sans MS"/>
                <a:cs typeface="Comic Sans MS"/>
                <a:sym typeface="Comic Sans MS"/>
              </a:rPr>
              <a:t>Free play…								    </a:t>
            </a:r>
            <a:r>
              <a:rPr b="1" lang="en-GB" sz="1784">
                <a:solidFill>
                  <a:srgbClr val="FF9900"/>
                </a:solidFill>
                <a:latin typeface="Comic Sans MS"/>
                <a:ea typeface="Comic Sans MS"/>
                <a:cs typeface="Comic Sans MS"/>
                <a:sym typeface="Comic Sans MS"/>
              </a:rPr>
              <a:t>Managing risks…</a:t>
            </a:r>
            <a:br>
              <a:rPr b="1" lang="en-GB" sz="1784">
                <a:solidFill>
                  <a:srgbClr val="6AA84F"/>
                </a:solidFill>
                <a:latin typeface="Comic Sans MS"/>
                <a:ea typeface="Comic Sans MS"/>
                <a:cs typeface="Comic Sans MS"/>
                <a:sym typeface="Comic Sans MS"/>
              </a:rPr>
            </a:br>
            <a:br>
              <a:rPr b="1" lang="en-GB" sz="1784">
                <a:solidFill>
                  <a:srgbClr val="6AA84F"/>
                </a:solidFill>
                <a:latin typeface="Comic Sans MS"/>
                <a:ea typeface="Comic Sans MS"/>
                <a:cs typeface="Comic Sans MS"/>
                <a:sym typeface="Comic Sans MS"/>
              </a:rPr>
            </a:br>
            <a:r>
              <a:rPr b="1" lang="en-GB" sz="1784">
                <a:solidFill>
                  <a:srgbClr val="9900FF"/>
                </a:solidFill>
                <a:latin typeface="Comic Sans MS"/>
                <a:ea typeface="Comic Sans MS"/>
                <a:cs typeface="Comic Sans MS"/>
                <a:sym typeface="Comic Sans MS"/>
              </a:rPr>
              <a:t>Learning through play…					    </a:t>
            </a:r>
            <a:r>
              <a:rPr b="1" lang="en-GB" sz="1784">
                <a:solidFill>
                  <a:srgbClr val="E06666"/>
                </a:solidFill>
                <a:latin typeface="Comic Sans MS"/>
                <a:ea typeface="Comic Sans MS"/>
                <a:cs typeface="Comic Sans MS"/>
                <a:sym typeface="Comic Sans MS"/>
              </a:rPr>
              <a:t>Different opportunities…</a:t>
            </a:r>
            <a:endParaRPr b="1" sz="1784">
              <a:solidFill>
                <a:srgbClr val="E06666"/>
              </a:solidFill>
              <a:latin typeface="Comic Sans MS"/>
              <a:ea typeface="Comic Sans MS"/>
              <a:cs typeface="Comic Sans MS"/>
              <a:sym typeface="Comic Sans MS"/>
            </a:endParaRPr>
          </a:p>
          <a:p>
            <a:pPr indent="0" lvl="0" marL="0" rtl="0" algn="l">
              <a:lnSpc>
                <a:spcPct val="95000"/>
              </a:lnSpc>
              <a:spcBef>
                <a:spcPts val="1200"/>
              </a:spcBef>
              <a:spcAft>
                <a:spcPts val="0"/>
              </a:spcAft>
              <a:buSzPts val="770"/>
              <a:buNone/>
            </a:pPr>
            <a:br>
              <a:rPr b="1" lang="en-GB" sz="1784">
                <a:solidFill>
                  <a:srgbClr val="FF00FF"/>
                </a:solidFill>
                <a:latin typeface="Comic Sans MS"/>
                <a:ea typeface="Comic Sans MS"/>
                <a:cs typeface="Comic Sans MS"/>
                <a:sym typeface="Comic Sans MS"/>
              </a:rPr>
            </a:br>
            <a:br>
              <a:rPr b="1" lang="en-GB" sz="1784">
                <a:solidFill>
                  <a:srgbClr val="FF00FF"/>
                </a:solidFill>
                <a:latin typeface="Comic Sans MS"/>
                <a:ea typeface="Comic Sans MS"/>
                <a:cs typeface="Comic Sans MS"/>
                <a:sym typeface="Comic Sans MS"/>
              </a:rPr>
            </a:br>
            <a:endParaRPr b="1" sz="1784">
              <a:solidFill>
                <a:srgbClr val="FF00FF"/>
              </a:solidFill>
              <a:latin typeface="Comic Sans MS"/>
              <a:ea typeface="Comic Sans MS"/>
              <a:cs typeface="Comic Sans MS"/>
              <a:sym typeface="Comic Sans MS"/>
            </a:endParaRPr>
          </a:p>
          <a:p>
            <a:pPr indent="0" lvl="0" marL="0" rtl="0" algn="l">
              <a:lnSpc>
                <a:spcPct val="95000"/>
              </a:lnSpc>
              <a:spcBef>
                <a:spcPts val="1200"/>
              </a:spcBef>
              <a:spcAft>
                <a:spcPts val="1200"/>
              </a:spcAft>
              <a:buSzPts val="770"/>
              <a:buNone/>
            </a:pPr>
            <a:r>
              <a:t/>
            </a:r>
            <a:endParaRPr b="1" sz="1484">
              <a:solidFill>
                <a:srgbClr val="000000"/>
              </a:solidFill>
              <a:latin typeface="Comic Sans MS"/>
              <a:ea typeface="Comic Sans MS"/>
              <a:cs typeface="Comic Sans MS"/>
              <a:sym typeface="Comic Sans MS"/>
            </a:endParaRPr>
          </a:p>
        </p:txBody>
      </p:sp>
      <p:pic>
        <p:nvPicPr>
          <p:cNvPr id="65" name="Google Shape;65;p14"/>
          <p:cNvPicPr preferRelativeResize="0"/>
          <p:nvPr/>
        </p:nvPicPr>
        <p:blipFill rotWithShape="1">
          <a:blip r:embed="rId3">
            <a:alphaModFix/>
          </a:blip>
          <a:srcRect b="0" l="27907" r="27014" t="16929"/>
          <a:stretch/>
        </p:blipFill>
        <p:spPr>
          <a:xfrm>
            <a:off x="7583325" y="37412"/>
            <a:ext cx="1248976" cy="13118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 name="Shape 70"/>
        <p:cNvGrpSpPr/>
        <p:nvPr/>
      </p:nvGrpSpPr>
      <p:grpSpPr>
        <a:xfrm>
          <a:off x="0" y="0"/>
          <a:ext cx="0" cy="0"/>
          <a:chOff x="0" y="0"/>
          <a:chExt cx="0" cy="0"/>
        </a:xfrm>
      </p:grpSpPr>
      <p:pic>
        <p:nvPicPr>
          <p:cNvPr descr="Background pattern&#10;&#10;Description automatically generated" id="71" name="Google Shape;71;p15"/>
          <p:cNvPicPr preferRelativeResize="0"/>
          <p:nvPr/>
        </p:nvPicPr>
        <p:blipFill rotWithShape="1">
          <a:blip r:embed="rId3">
            <a:alphaModFix/>
          </a:blip>
          <a:srcRect b="0" l="0" r="0" t="0"/>
          <a:stretch/>
        </p:blipFill>
        <p:spPr>
          <a:xfrm>
            <a:off x="482600" y="501492"/>
            <a:ext cx="7360922" cy="4140517"/>
          </a:xfrm>
          <a:prstGeom prst="rect">
            <a:avLst/>
          </a:prstGeom>
          <a:noFill/>
          <a:ln>
            <a:noFill/>
          </a:ln>
        </p:spPr>
      </p:pic>
      <p:pic>
        <p:nvPicPr>
          <p:cNvPr descr="This video was shot over one 45 minute playtime at St MIchael's Catholic Primary School in Surrey after 18 months of working with OPAL Outdoor Play and Learning using the OPAL Primary Programme.&#10;Read more about OPAL's technique's in Creating Excellence in Primary School Playtimes by Michael Follett or visit outdoorplayandlearning.org.uk" id="72" name="Google Shape;72;p15" title="Amazing Primary Playtime at St Michael's  OPAL Platinum School">
            <a:hlinkClick r:id="rId4"/>
          </p:cNvPr>
          <p:cNvPicPr preferRelativeResize="0"/>
          <p:nvPr/>
        </p:nvPicPr>
        <p:blipFill rotWithShape="1">
          <a:blip r:embed="rId5">
            <a:alphaModFix/>
          </a:blip>
          <a:srcRect b="0" l="0" r="0" t="0"/>
          <a:stretch/>
        </p:blipFill>
        <p:spPr>
          <a:xfrm>
            <a:off x="3048000" y="1800225"/>
            <a:ext cx="2743200" cy="1543050"/>
          </a:xfrm>
          <a:prstGeom prst="rect">
            <a:avLst/>
          </a:prstGeom>
          <a:noFill/>
          <a:ln>
            <a:noFill/>
          </a:ln>
        </p:spPr>
      </p:pic>
      <p:sp>
        <p:nvSpPr>
          <p:cNvPr id="73" name="Google Shape;73;p15"/>
          <p:cNvSpPr txBox="1"/>
          <p:nvPr/>
        </p:nvSpPr>
        <p:spPr>
          <a:xfrm>
            <a:off x="1125925" y="690925"/>
            <a:ext cx="5928300" cy="656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1800">
                <a:solidFill>
                  <a:schemeClr val="accent2"/>
                </a:solidFill>
                <a:latin typeface="Source Code Pro"/>
                <a:ea typeface="Source Code Pro"/>
                <a:cs typeface="Source Code Pro"/>
                <a:sym typeface="Source Code Pro"/>
              </a:rPr>
              <a:t>Here is what OPAL can look like and will start to look like as we begin to develop it and make changes across our school…</a:t>
            </a:r>
            <a:endParaRPr sz="1800">
              <a:solidFill>
                <a:schemeClr val="accent2"/>
              </a:solidFill>
              <a:latin typeface="Source Code Pro"/>
              <a:ea typeface="Source Code Pro"/>
              <a:cs typeface="Source Code Pro"/>
              <a:sym typeface="Source Code Pro"/>
            </a:endParaRPr>
          </a:p>
        </p:txBody>
      </p:sp>
      <p:sp>
        <p:nvSpPr>
          <p:cNvPr id="74" name="Google Shape;74;p15"/>
          <p:cNvSpPr txBox="1"/>
          <p:nvPr/>
        </p:nvSpPr>
        <p:spPr>
          <a:xfrm>
            <a:off x="593500" y="3393750"/>
            <a:ext cx="6784800" cy="738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chemeClr val="accent2"/>
                </a:solidFill>
                <a:latin typeface="Source Code Pro"/>
                <a:ea typeface="Source Code Pro"/>
                <a:cs typeface="Source Code Pro"/>
                <a:sym typeface="Source Code Pro"/>
              </a:rPr>
              <a:t>Watch carefully and choose one thing that you’d like to see on our playgrounds here at HHT!</a:t>
            </a:r>
            <a:endParaRPr sz="1800">
              <a:solidFill>
                <a:schemeClr val="accent2"/>
              </a:solidFill>
              <a:latin typeface="Source Code Pro"/>
              <a:ea typeface="Source Code Pro"/>
              <a:cs typeface="Source Code Pro"/>
              <a:sym typeface="Source Code Pro"/>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1"/>
                                        </p:tgtEl>
                                        <p:attrNameLst>
                                          <p:attrName>style.visibility</p:attrName>
                                        </p:attrNameLst>
                                      </p:cBhvr>
                                      <p:to>
                                        <p:strVal val="visible"/>
                                      </p:to>
                                    </p:set>
                                    <p:animEffect filter="fade" transition="in">
                                      <p:cBhvr>
                                        <p:cTn dur="5000"/>
                                        <p:tgtEl>
                                          <p:spTgt spid="7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2"/>
                                        </p:tgtEl>
                                        <p:attrNameLst>
                                          <p:attrName>style.visibility</p:attrName>
                                        </p:attrNameLst>
                                      </p:cBhvr>
                                      <p:to>
                                        <p:strVal val="visible"/>
                                      </p:to>
                                    </p:set>
                                    <p:animEffect filter="fade" transition="in">
                                      <p:cBhvr>
                                        <p:cTn dur="1000"/>
                                        <p:tgtEl>
                                          <p:spTgt spid="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What do we already have in our playgrounds?</a:t>
            </a:r>
            <a:endParaRPr/>
          </a:p>
        </p:txBody>
      </p:sp>
      <p:pic>
        <p:nvPicPr>
          <p:cNvPr id="80" name="Google Shape;80;p16"/>
          <p:cNvPicPr preferRelativeResize="0"/>
          <p:nvPr/>
        </p:nvPicPr>
        <p:blipFill>
          <a:blip r:embed="rId3">
            <a:alphaModFix/>
          </a:blip>
          <a:stretch>
            <a:fillRect/>
          </a:stretch>
        </p:blipFill>
        <p:spPr>
          <a:xfrm>
            <a:off x="160999" y="1015050"/>
            <a:ext cx="1536449" cy="2048625"/>
          </a:xfrm>
          <a:prstGeom prst="rect">
            <a:avLst/>
          </a:prstGeom>
          <a:noFill/>
          <a:ln>
            <a:noFill/>
          </a:ln>
        </p:spPr>
      </p:pic>
      <p:pic>
        <p:nvPicPr>
          <p:cNvPr id="81" name="Google Shape;81;p16"/>
          <p:cNvPicPr preferRelativeResize="0"/>
          <p:nvPr/>
        </p:nvPicPr>
        <p:blipFill rotWithShape="1">
          <a:blip r:embed="rId4">
            <a:alphaModFix/>
          </a:blip>
          <a:srcRect b="0" l="0" r="0" t="27662"/>
          <a:stretch/>
        </p:blipFill>
        <p:spPr>
          <a:xfrm>
            <a:off x="1756025" y="1356225"/>
            <a:ext cx="1734549" cy="1672975"/>
          </a:xfrm>
          <a:prstGeom prst="rect">
            <a:avLst/>
          </a:prstGeom>
          <a:noFill/>
          <a:ln>
            <a:noFill/>
          </a:ln>
        </p:spPr>
      </p:pic>
      <p:pic>
        <p:nvPicPr>
          <p:cNvPr id="82" name="Google Shape;82;p16"/>
          <p:cNvPicPr preferRelativeResize="0"/>
          <p:nvPr/>
        </p:nvPicPr>
        <p:blipFill>
          <a:blip r:embed="rId5">
            <a:alphaModFix/>
          </a:blip>
          <a:stretch>
            <a:fillRect/>
          </a:stretch>
        </p:blipFill>
        <p:spPr>
          <a:xfrm>
            <a:off x="7285200" y="145007"/>
            <a:ext cx="1734551" cy="2312744"/>
          </a:xfrm>
          <a:prstGeom prst="rect">
            <a:avLst/>
          </a:prstGeom>
          <a:noFill/>
          <a:ln>
            <a:noFill/>
          </a:ln>
        </p:spPr>
      </p:pic>
      <p:pic>
        <p:nvPicPr>
          <p:cNvPr id="83" name="Google Shape;83;p16"/>
          <p:cNvPicPr preferRelativeResize="0"/>
          <p:nvPr/>
        </p:nvPicPr>
        <p:blipFill>
          <a:blip r:embed="rId6">
            <a:alphaModFix/>
          </a:blip>
          <a:stretch>
            <a:fillRect/>
          </a:stretch>
        </p:blipFill>
        <p:spPr>
          <a:xfrm>
            <a:off x="1544625" y="3123050"/>
            <a:ext cx="1406575" cy="1875450"/>
          </a:xfrm>
          <a:prstGeom prst="rect">
            <a:avLst/>
          </a:prstGeom>
          <a:noFill/>
          <a:ln>
            <a:noFill/>
          </a:ln>
        </p:spPr>
      </p:pic>
      <p:pic>
        <p:nvPicPr>
          <p:cNvPr id="84" name="Google Shape;84;p16"/>
          <p:cNvPicPr preferRelativeResize="0"/>
          <p:nvPr/>
        </p:nvPicPr>
        <p:blipFill>
          <a:blip r:embed="rId7">
            <a:alphaModFix/>
          </a:blip>
          <a:stretch>
            <a:fillRect/>
          </a:stretch>
        </p:blipFill>
        <p:spPr>
          <a:xfrm>
            <a:off x="190325" y="3123049"/>
            <a:ext cx="1254732" cy="1672975"/>
          </a:xfrm>
          <a:prstGeom prst="rect">
            <a:avLst/>
          </a:prstGeom>
          <a:noFill/>
          <a:ln>
            <a:noFill/>
          </a:ln>
        </p:spPr>
      </p:pic>
      <p:pic>
        <p:nvPicPr>
          <p:cNvPr id="85" name="Google Shape;85;p16"/>
          <p:cNvPicPr preferRelativeResize="0"/>
          <p:nvPr/>
        </p:nvPicPr>
        <p:blipFill>
          <a:blip r:embed="rId8">
            <a:alphaModFix/>
          </a:blip>
          <a:stretch>
            <a:fillRect/>
          </a:stretch>
        </p:blipFill>
        <p:spPr>
          <a:xfrm>
            <a:off x="7285200" y="2534457"/>
            <a:ext cx="1734551" cy="2312744"/>
          </a:xfrm>
          <a:prstGeom prst="rect">
            <a:avLst/>
          </a:prstGeom>
          <a:noFill/>
          <a:ln>
            <a:noFill/>
          </a:ln>
        </p:spPr>
      </p:pic>
      <p:pic>
        <p:nvPicPr>
          <p:cNvPr id="86" name="Google Shape;86;p16"/>
          <p:cNvPicPr preferRelativeResize="0"/>
          <p:nvPr/>
        </p:nvPicPr>
        <p:blipFill>
          <a:blip r:embed="rId9">
            <a:alphaModFix/>
          </a:blip>
          <a:stretch>
            <a:fillRect/>
          </a:stretch>
        </p:blipFill>
        <p:spPr>
          <a:xfrm>
            <a:off x="3183074" y="3223675"/>
            <a:ext cx="1507826" cy="1875451"/>
          </a:xfrm>
          <a:prstGeom prst="rect">
            <a:avLst/>
          </a:prstGeom>
          <a:noFill/>
          <a:ln>
            <a:noFill/>
          </a:ln>
        </p:spPr>
      </p:pic>
      <p:pic>
        <p:nvPicPr>
          <p:cNvPr id="87" name="Google Shape;87;p16"/>
          <p:cNvPicPr preferRelativeResize="0"/>
          <p:nvPr/>
        </p:nvPicPr>
        <p:blipFill>
          <a:blip r:embed="rId10">
            <a:alphaModFix/>
          </a:blip>
          <a:stretch>
            <a:fillRect/>
          </a:stretch>
        </p:blipFill>
        <p:spPr>
          <a:xfrm>
            <a:off x="5457400" y="976816"/>
            <a:ext cx="1734549" cy="2312732"/>
          </a:xfrm>
          <a:prstGeom prst="rect">
            <a:avLst/>
          </a:prstGeom>
          <a:noFill/>
          <a:ln>
            <a:noFill/>
          </a:ln>
        </p:spPr>
      </p:pic>
      <p:pic>
        <p:nvPicPr>
          <p:cNvPr id="88" name="Google Shape;88;p16"/>
          <p:cNvPicPr preferRelativeResize="0"/>
          <p:nvPr/>
        </p:nvPicPr>
        <p:blipFill>
          <a:blip r:embed="rId11">
            <a:alphaModFix/>
          </a:blip>
          <a:stretch>
            <a:fillRect/>
          </a:stretch>
        </p:blipFill>
        <p:spPr>
          <a:xfrm>
            <a:off x="4821550" y="3349375"/>
            <a:ext cx="2332992" cy="1749750"/>
          </a:xfrm>
          <a:prstGeom prst="rect">
            <a:avLst/>
          </a:prstGeom>
          <a:noFill/>
          <a:ln>
            <a:noFill/>
          </a:ln>
        </p:spPr>
      </p:pic>
      <p:pic>
        <p:nvPicPr>
          <p:cNvPr id="89" name="Google Shape;89;p16"/>
          <p:cNvPicPr preferRelativeResize="0"/>
          <p:nvPr/>
        </p:nvPicPr>
        <p:blipFill rotWithShape="1">
          <a:blip r:embed="rId12">
            <a:alphaModFix/>
          </a:blip>
          <a:srcRect b="-142996" l="-133086" r="145948" t="158920"/>
          <a:stretch/>
        </p:blipFill>
        <p:spPr>
          <a:xfrm>
            <a:off x="381000" y="4286550"/>
            <a:ext cx="2032950" cy="1471100"/>
          </a:xfrm>
          <a:prstGeom prst="rect">
            <a:avLst/>
          </a:prstGeom>
          <a:noFill/>
          <a:ln>
            <a:noFill/>
          </a:ln>
        </p:spPr>
      </p:pic>
      <p:pic>
        <p:nvPicPr>
          <p:cNvPr id="90" name="Google Shape;90;p16"/>
          <p:cNvPicPr preferRelativeResize="0"/>
          <p:nvPr/>
        </p:nvPicPr>
        <p:blipFill>
          <a:blip r:embed="rId12">
            <a:alphaModFix/>
          </a:blip>
          <a:stretch>
            <a:fillRect/>
          </a:stretch>
        </p:blipFill>
        <p:spPr>
          <a:xfrm>
            <a:off x="3643450" y="1877250"/>
            <a:ext cx="1661074" cy="1245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17"/>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Our Current Playground rules…</a:t>
            </a:r>
            <a:endParaRPr/>
          </a:p>
        </p:txBody>
      </p:sp>
      <p:sp>
        <p:nvSpPr>
          <p:cNvPr id="96" name="Google Shape;96;p17"/>
          <p:cNvSpPr txBox="1"/>
          <p:nvPr>
            <p:ph idx="1" type="body"/>
          </p:nvPr>
        </p:nvSpPr>
        <p:spPr>
          <a:xfrm>
            <a:off x="311700" y="929750"/>
            <a:ext cx="8520600" cy="3639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u="sng"/>
              <a:t>Talk with a partner…</a:t>
            </a:r>
            <a:endParaRPr u="sng"/>
          </a:p>
          <a:p>
            <a:pPr indent="0" lvl="0" marL="0" rtl="0" algn="l">
              <a:spcBef>
                <a:spcPts val="1200"/>
              </a:spcBef>
              <a:spcAft>
                <a:spcPts val="0"/>
              </a:spcAft>
              <a:buNone/>
            </a:pPr>
            <a:r>
              <a:rPr lang="en-GB"/>
              <a:t>Where are our resources kept?</a:t>
            </a:r>
            <a:endParaRPr/>
          </a:p>
          <a:p>
            <a:pPr indent="0" lvl="0" marL="0" rtl="0" algn="l">
              <a:spcBef>
                <a:spcPts val="1200"/>
              </a:spcBef>
              <a:spcAft>
                <a:spcPts val="0"/>
              </a:spcAft>
              <a:buNone/>
            </a:pPr>
            <a:br>
              <a:rPr lang="en-GB"/>
            </a:br>
            <a:r>
              <a:rPr lang="en-GB"/>
              <a:t>What are our </a:t>
            </a:r>
            <a:r>
              <a:rPr lang="en-GB"/>
              <a:t>playground</a:t>
            </a:r>
            <a:r>
              <a:rPr lang="en-GB"/>
              <a:t> </a:t>
            </a:r>
            <a:r>
              <a:rPr lang="en-GB"/>
              <a:t>rules</a:t>
            </a:r>
            <a:r>
              <a:rPr lang="en-GB"/>
              <a:t>?</a:t>
            </a:r>
            <a:br>
              <a:rPr lang="en-GB"/>
            </a:br>
            <a:r>
              <a:rPr lang="en-GB"/>
              <a:t>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97" name="Google Shape;97;p17"/>
          <p:cNvPicPr preferRelativeResize="0"/>
          <p:nvPr/>
        </p:nvPicPr>
        <p:blipFill rotWithShape="1">
          <a:blip r:embed="rId3">
            <a:alphaModFix/>
          </a:blip>
          <a:srcRect b="0" l="27907" r="27014" t="16929"/>
          <a:stretch/>
        </p:blipFill>
        <p:spPr>
          <a:xfrm>
            <a:off x="7583325" y="37412"/>
            <a:ext cx="1248976" cy="1311876"/>
          </a:xfrm>
          <a:prstGeom prst="rect">
            <a:avLst/>
          </a:prstGeom>
          <a:noFill/>
          <a:ln>
            <a:noFill/>
          </a:ln>
        </p:spPr>
      </p:pic>
      <p:pic>
        <p:nvPicPr>
          <p:cNvPr id="98" name="Google Shape;98;p17"/>
          <p:cNvPicPr preferRelativeResize="0"/>
          <p:nvPr/>
        </p:nvPicPr>
        <p:blipFill rotWithShape="1">
          <a:blip r:embed="rId4">
            <a:alphaModFix/>
          </a:blip>
          <a:srcRect b="22884" l="23916" r="25079" t="29288"/>
          <a:stretch/>
        </p:blipFill>
        <p:spPr>
          <a:xfrm>
            <a:off x="192275" y="2708225"/>
            <a:ext cx="4111401" cy="2192176"/>
          </a:xfrm>
          <a:prstGeom prst="rect">
            <a:avLst/>
          </a:prstGeom>
          <a:noFill/>
          <a:ln>
            <a:noFill/>
          </a:ln>
        </p:spPr>
      </p:pic>
      <p:sp>
        <p:nvSpPr>
          <p:cNvPr id="99" name="Google Shape;99;p17"/>
          <p:cNvSpPr txBox="1"/>
          <p:nvPr/>
        </p:nvSpPr>
        <p:spPr>
          <a:xfrm>
            <a:off x="4734075" y="1309375"/>
            <a:ext cx="4273500" cy="3480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u="sng">
                <a:solidFill>
                  <a:srgbClr val="6AA84F"/>
                </a:solidFill>
                <a:latin typeface="Source Code Pro"/>
                <a:ea typeface="Source Code Pro"/>
                <a:cs typeface="Source Code Pro"/>
                <a:sym typeface="Source Code Pro"/>
              </a:rPr>
              <a:t>Our playground rules (suggested by the </a:t>
            </a:r>
            <a:r>
              <a:rPr lang="en-GB" sz="1800" u="sng">
                <a:solidFill>
                  <a:srgbClr val="6AA84F"/>
                </a:solidFill>
                <a:latin typeface="Source Code Pro"/>
                <a:ea typeface="Source Code Pro"/>
                <a:cs typeface="Source Code Pro"/>
                <a:sym typeface="Source Code Pro"/>
              </a:rPr>
              <a:t>children)</a:t>
            </a:r>
            <a:endParaRPr sz="1800" u="sng">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rgbClr val="6AA84F"/>
                </a:solidFill>
                <a:latin typeface="Source Code Pro"/>
                <a:ea typeface="Source Code Pro"/>
                <a:cs typeface="Source Code Pro"/>
                <a:sym typeface="Source Code Pro"/>
              </a:rPr>
              <a:t>Kind hands and feet</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br>
              <a:rPr lang="en-GB" sz="1800">
                <a:solidFill>
                  <a:srgbClr val="6AA84F"/>
                </a:solidFill>
                <a:latin typeface="Source Code Pro"/>
                <a:ea typeface="Source Code Pro"/>
                <a:cs typeface="Source Code Pro"/>
                <a:sym typeface="Source Code Pro"/>
              </a:rPr>
            </a:br>
            <a:r>
              <a:rPr lang="en-GB" sz="1800">
                <a:solidFill>
                  <a:srgbClr val="6AA84F"/>
                </a:solidFill>
                <a:latin typeface="Source Code Pro"/>
                <a:ea typeface="Source Code Pro"/>
                <a:cs typeface="Source Code Pro"/>
                <a:sym typeface="Source Code Pro"/>
              </a:rPr>
              <a:t>Climbing to a sensible height</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rgbClr val="6AA84F"/>
                </a:solidFill>
                <a:latin typeface="Source Code Pro"/>
                <a:ea typeface="Source Code Pro"/>
                <a:cs typeface="Source Code Pro"/>
                <a:sym typeface="Source Code Pro"/>
              </a:rPr>
              <a:t>No escaping!</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br>
              <a:rPr lang="en-GB" sz="1800">
                <a:solidFill>
                  <a:srgbClr val="6AA84F"/>
                </a:solidFill>
                <a:latin typeface="Source Code Pro"/>
                <a:ea typeface="Source Code Pro"/>
                <a:cs typeface="Source Code Pro"/>
                <a:sym typeface="Source Code Pro"/>
              </a:rPr>
            </a:br>
            <a:r>
              <a:rPr lang="en-GB" sz="1800">
                <a:solidFill>
                  <a:srgbClr val="6AA84F"/>
                </a:solidFill>
                <a:latin typeface="Source Code Pro"/>
                <a:ea typeface="Source Code Pro"/>
                <a:cs typeface="Source Code Pro"/>
                <a:sym typeface="Source Code Pro"/>
              </a:rPr>
              <a:t>Treat people the way you want to be </a:t>
            </a:r>
            <a:r>
              <a:rPr lang="en-GB" sz="1800">
                <a:solidFill>
                  <a:srgbClr val="6AA84F"/>
                </a:solidFill>
                <a:latin typeface="Source Code Pro"/>
                <a:ea typeface="Source Code Pro"/>
                <a:cs typeface="Source Code Pro"/>
                <a:sym typeface="Source Code Pro"/>
              </a:rPr>
              <a:t>treated</a:t>
            </a:r>
            <a:r>
              <a:rPr lang="en-GB" sz="1800">
                <a:solidFill>
                  <a:srgbClr val="6AA84F"/>
                </a:solidFill>
                <a:latin typeface="Source Code Pro"/>
                <a:ea typeface="Source Code Pro"/>
                <a:cs typeface="Source Code Pro"/>
                <a:sym typeface="Source Code Pro"/>
              </a:rPr>
              <a:t>.</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rgbClr val="6AA84F"/>
                </a:solidFill>
                <a:latin typeface="Source Code Pro"/>
                <a:ea typeface="Source Code Pro"/>
                <a:cs typeface="Source Code Pro"/>
                <a:sym typeface="Source Code Pro"/>
              </a:rPr>
              <a:t>Be safe.</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rPr lang="en-GB" sz="1800">
                <a:solidFill>
                  <a:srgbClr val="6AA84F"/>
                </a:solidFill>
                <a:latin typeface="Source Code Pro"/>
                <a:ea typeface="Source Code Pro"/>
                <a:cs typeface="Source Code Pro"/>
                <a:sym typeface="Source Code Pro"/>
              </a:rPr>
              <a:t>Don’t leave anyone out.</a:t>
            </a:r>
            <a:endParaRPr sz="1800">
              <a:solidFill>
                <a:srgbClr val="6AA84F"/>
              </a:solidFill>
              <a:latin typeface="Source Code Pro"/>
              <a:ea typeface="Source Code Pro"/>
              <a:cs typeface="Source Code Pro"/>
              <a:sym typeface="Source Code Pro"/>
            </a:endParaRPr>
          </a:p>
          <a:p>
            <a:pPr indent="0" lvl="0" marL="0" rtl="0" algn="l">
              <a:spcBef>
                <a:spcPts val="0"/>
              </a:spcBef>
              <a:spcAft>
                <a:spcPts val="0"/>
              </a:spcAft>
              <a:buNone/>
            </a:pPr>
            <a:r>
              <a:t/>
            </a:r>
            <a:endParaRPr sz="1800">
              <a:solidFill>
                <a:srgbClr val="6AA84F"/>
              </a:solidFill>
              <a:latin typeface="Source Code Pro"/>
              <a:ea typeface="Source Code Pro"/>
              <a:cs typeface="Source Code Pro"/>
              <a:sym typeface="Source Code Pro"/>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8"/>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Why do we have rules? </a:t>
            </a:r>
            <a:endParaRPr/>
          </a:p>
        </p:txBody>
      </p:sp>
      <p:sp>
        <p:nvSpPr>
          <p:cNvPr id="105" name="Google Shape;105;p18"/>
          <p:cNvSpPr txBox="1"/>
          <p:nvPr>
            <p:ph idx="1" type="body"/>
          </p:nvPr>
        </p:nvSpPr>
        <p:spPr>
          <a:xfrm>
            <a:off x="243450" y="1015425"/>
            <a:ext cx="8520600" cy="3340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GB"/>
              <a:t>To keep us safe! </a:t>
            </a:r>
            <a:endParaRPr/>
          </a:p>
          <a:p>
            <a:pPr indent="0" lvl="0" marL="0" rtl="0" algn="l">
              <a:spcBef>
                <a:spcPts val="1200"/>
              </a:spcBef>
              <a:spcAft>
                <a:spcPts val="0"/>
              </a:spcAft>
              <a:buNone/>
            </a:pPr>
            <a:r>
              <a:rPr lang="en-GB"/>
              <a:t>To make sure we are all </a:t>
            </a:r>
            <a:r>
              <a:rPr lang="en-GB"/>
              <a:t>treated fairly.</a:t>
            </a:r>
            <a:endParaRPr/>
          </a:p>
          <a:p>
            <a:pPr indent="0" lvl="0" marL="0" rtl="0" algn="l">
              <a:spcBef>
                <a:spcPts val="1200"/>
              </a:spcBef>
              <a:spcAft>
                <a:spcPts val="0"/>
              </a:spcAft>
              <a:buNone/>
            </a:pPr>
            <a:r>
              <a:rPr lang="en-GB"/>
              <a:t>To make sure things are orderly and calm.</a:t>
            </a:r>
            <a:endParaRPr/>
          </a:p>
          <a:p>
            <a:pPr indent="0" lvl="0" marL="0" rtl="0" algn="l">
              <a:spcBef>
                <a:spcPts val="1200"/>
              </a:spcBef>
              <a:spcAft>
                <a:spcPts val="0"/>
              </a:spcAft>
              <a:buNone/>
            </a:pPr>
            <a:r>
              <a:rPr lang="en-GB"/>
              <a:t>To promote good choices.</a:t>
            </a:r>
            <a:endParaRPr/>
          </a:p>
          <a:p>
            <a:pPr indent="0" lvl="0" marL="0" rtl="0" algn="l">
              <a:spcBef>
                <a:spcPts val="1200"/>
              </a:spcBef>
              <a:spcAft>
                <a:spcPts val="0"/>
              </a:spcAft>
              <a:buNone/>
            </a:pPr>
            <a:r>
              <a:t/>
            </a:r>
            <a:endParaRPr/>
          </a:p>
          <a:p>
            <a:pPr indent="0" lvl="0" marL="0" rtl="0" algn="l">
              <a:spcBef>
                <a:spcPts val="1200"/>
              </a:spcBef>
              <a:spcAft>
                <a:spcPts val="0"/>
              </a:spcAft>
              <a:buNone/>
            </a:pPr>
            <a:r>
              <a:rPr lang="en-GB"/>
              <a:t>Through OPAL, we want you to have a voice! As we start to make changes, we will use play assemblies like this to discuss/show new play resources, talk about the risks involved with using them and discuss how we can work as a team outside to keep everyone safe and having fun!  </a:t>
            </a:r>
            <a:endParaRPr/>
          </a:p>
          <a:p>
            <a:pPr indent="0" lvl="0" marL="0" rtl="0" algn="l">
              <a:spcBef>
                <a:spcPts val="1200"/>
              </a:spcBef>
              <a:spcAft>
                <a:spcPts val="1200"/>
              </a:spcAft>
              <a:buNone/>
            </a:pPr>
            <a:r>
              <a:t/>
            </a:r>
            <a:endParaRPr/>
          </a:p>
        </p:txBody>
      </p:sp>
      <p:pic>
        <p:nvPicPr>
          <p:cNvPr id="106" name="Google Shape;106;p18"/>
          <p:cNvPicPr preferRelativeResize="0"/>
          <p:nvPr/>
        </p:nvPicPr>
        <p:blipFill rotWithShape="1">
          <a:blip r:embed="rId3">
            <a:alphaModFix/>
          </a:blip>
          <a:srcRect b="0" l="27907" r="27014" t="16929"/>
          <a:stretch/>
        </p:blipFill>
        <p:spPr>
          <a:xfrm>
            <a:off x="7583325" y="182437"/>
            <a:ext cx="1248976" cy="1311876"/>
          </a:xfrm>
          <a:prstGeom prst="rect">
            <a:avLst/>
          </a:prstGeom>
          <a:noFill/>
          <a:ln>
            <a:noFill/>
          </a:ln>
        </p:spPr>
      </p:pic>
      <p:pic>
        <p:nvPicPr>
          <p:cNvPr id="107" name="Google Shape;107;p18"/>
          <p:cNvPicPr preferRelativeResize="0"/>
          <p:nvPr/>
        </p:nvPicPr>
        <p:blipFill>
          <a:blip r:embed="rId4">
            <a:alphaModFix/>
          </a:blip>
          <a:stretch>
            <a:fillRect/>
          </a:stretch>
        </p:blipFill>
        <p:spPr>
          <a:xfrm>
            <a:off x="7173600" y="1494323"/>
            <a:ext cx="1970400" cy="14778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19"/>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So..What’s coming next As we start OpAL? </a:t>
            </a:r>
            <a:endParaRPr/>
          </a:p>
        </p:txBody>
      </p:sp>
      <p:sp>
        <p:nvSpPr>
          <p:cNvPr id="113" name="Google Shape;113;p19"/>
          <p:cNvSpPr txBox="1"/>
          <p:nvPr>
            <p:ph idx="1" type="body"/>
          </p:nvPr>
        </p:nvSpPr>
        <p:spPr>
          <a:xfrm>
            <a:off x="311700" y="1228675"/>
            <a:ext cx="8520600" cy="33402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300">
                <a:solidFill>
                  <a:srgbClr val="9900FF"/>
                </a:solidFill>
              </a:rPr>
              <a:t>Freedom Fridays! </a:t>
            </a:r>
            <a:r>
              <a:rPr lang="en-GB" sz="1900">
                <a:solidFill>
                  <a:srgbClr val="000000"/>
                </a:solidFill>
              </a:rPr>
              <a:t>The first part of our OPAL journey is starting this Friday. During Freedom Friday all children will have access to play across both playgrounds (KS1 and 2) during </a:t>
            </a:r>
            <a:r>
              <a:rPr lang="en-GB" sz="1900">
                <a:solidFill>
                  <a:srgbClr val="000000"/>
                </a:solidFill>
              </a:rPr>
              <a:t>lunch time</a:t>
            </a:r>
            <a:r>
              <a:rPr lang="en-GB" sz="1900">
                <a:solidFill>
                  <a:srgbClr val="000000"/>
                </a:solidFill>
              </a:rPr>
              <a:t>. </a:t>
            </a:r>
            <a:endParaRPr sz="1900">
              <a:solidFill>
                <a:srgbClr val="000000"/>
              </a:solidFill>
            </a:endParaRPr>
          </a:p>
          <a:p>
            <a:pPr indent="0" lvl="0" marL="0" rtl="0" algn="l">
              <a:spcBef>
                <a:spcPts val="1200"/>
              </a:spcBef>
              <a:spcAft>
                <a:spcPts val="1200"/>
              </a:spcAft>
              <a:buNone/>
            </a:pPr>
            <a:br>
              <a:rPr lang="en-GB" sz="1900">
                <a:solidFill>
                  <a:srgbClr val="000000"/>
                </a:solidFill>
              </a:rPr>
            </a:br>
            <a:r>
              <a:rPr lang="en-GB" sz="1900">
                <a:solidFill>
                  <a:srgbClr val="000000"/>
                </a:solidFill>
              </a:rPr>
              <a:t>Talk to your partner. What are the risks of this? How can we make sure this works and it’s fun for all of us? It would be great to make this a weekly thing! </a:t>
            </a:r>
            <a:endParaRPr sz="1900">
              <a:solidFill>
                <a:srgbClr val="000000"/>
              </a:solidFill>
            </a:endParaRPr>
          </a:p>
        </p:txBody>
      </p:sp>
      <p:pic>
        <p:nvPicPr>
          <p:cNvPr id="114" name="Google Shape;114;p19"/>
          <p:cNvPicPr preferRelativeResize="0"/>
          <p:nvPr/>
        </p:nvPicPr>
        <p:blipFill rotWithShape="1">
          <a:blip r:embed="rId3">
            <a:alphaModFix/>
          </a:blip>
          <a:srcRect b="0" l="27907" r="27014" t="16929"/>
          <a:stretch/>
        </p:blipFill>
        <p:spPr>
          <a:xfrm>
            <a:off x="7583325" y="37412"/>
            <a:ext cx="1248976" cy="131187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0"/>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Risk Management - how are we going to stay Safe? </a:t>
            </a:r>
            <a:endParaRPr/>
          </a:p>
        </p:txBody>
      </p:sp>
      <p:sp>
        <p:nvSpPr>
          <p:cNvPr id="120" name="Google Shape;120;p20"/>
          <p:cNvSpPr txBox="1"/>
          <p:nvPr>
            <p:ph idx="1" type="body"/>
          </p:nvPr>
        </p:nvSpPr>
        <p:spPr>
          <a:xfrm>
            <a:off x="311700" y="1228675"/>
            <a:ext cx="8520600" cy="37884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605"/>
              <a:buNone/>
            </a:pPr>
            <a:r>
              <a:rPr b="1" lang="en-GB" sz="1180"/>
              <a:t>Thinking </a:t>
            </a:r>
            <a:r>
              <a:rPr lang="en-GB" sz="1180"/>
              <a:t>- think before you do something.</a:t>
            </a:r>
            <a:endParaRPr sz="1180"/>
          </a:p>
          <a:p>
            <a:pPr indent="0" lvl="0" marL="0" rtl="0" algn="l">
              <a:lnSpc>
                <a:spcPct val="95000"/>
              </a:lnSpc>
              <a:spcBef>
                <a:spcPts val="1200"/>
              </a:spcBef>
              <a:spcAft>
                <a:spcPts val="0"/>
              </a:spcAft>
              <a:buSzPts val="605"/>
              <a:buNone/>
            </a:pPr>
            <a:r>
              <a:rPr b="1" lang="en-GB" sz="1180"/>
              <a:t>Checking </a:t>
            </a:r>
            <a:r>
              <a:rPr lang="en-GB" sz="1180"/>
              <a:t>- is what you are doing safe?</a:t>
            </a:r>
            <a:br>
              <a:rPr lang="en-GB" sz="1180"/>
            </a:br>
            <a:r>
              <a:rPr lang="en-GB" sz="1180"/>
              <a:t>			has someone not gone in for lunch - remind them!</a:t>
            </a:r>
            <a:endParaRPr sz="1180"/>
          </a:p>
          <a:p>
            <a:pPr indent="0" lvl="0" marL="0" rtl="0" algn="l">
              <a:lnSpc>
                <a:spcPct val="95000"/>
              </a:lnSpc>
              <a:spcBef>
                <a:spcPts val="1200"/>
              </a:spcBef>
              <a:spcAft>
                <a:spcPts val="0"/>
              </a:spcAft>
              <a:buSzPts val="605"/>
              <a:buNone/>
            </a:pPr>
            <a:r>
              <a:rPr b="1" lang="en-GB" sz="1180"/>
              <a:t>Looking</a:t>
            </a:r>
            <a:r>
              <a:rPr lang="en-GB" sz="1180"/>
              <a:t> - being aware of who or what is around you. </a:t>
            </a:r>
            <a:endParaRPr sz="1180"/>
          </a:p>
          <a:p>
            <a:pPr indent="0" lvl="0" marL="0" rtl="0" algn="l">
              <a:lnSpc>
                <a:spcPct val="95000"/>
              </a:lnSpc>
              <a:spcBef>
                <a:spcPts val="1200"/>
              </a:spcBef>
              <a:spcAft>
                <a:spcPts val="0"/>
              </a:spcAft>
              <a:buSzPts val="605"/>
              <a:buNone/>
            </a:pPr>
            <a:r>
              <a:rPr b="1" lang="en-GB" sz="1180"/>
              <a:t>Listening</a:t>
            </a:r>
            <a:r>
              <a:rPr lang="en-GB" sz="1180"/>
              <a:t> - how will you know it is lunch time?</a:t>
            </a:r>
            <a:br>
              <a:rPr lang="en-GB" sz="1180"/>
            </a:br>
            <a:r>
              <a:rPr lang="en-GB" sz="1180"/>
              <a:t>            has the whistle been blown?</a:t>
            </a:r>
            <a:br>
              <a:rPr lang="en-GB" sz="1180"/>
            </a:br>
            <a:br>
              <a:rPr lang="en-GB" sz="1290"/>
            </a:br>
            <a:r>
              <a:rPr lang="en-GB" sz="1290">
                <a:solidFill>
                  <a:srgbClr val="9900FF"/>
                </a:solidFill>
              </a:rPr>
              <a:t>Our ‘F</a:t>
            </a:r>
            <a:r>
              <a:rPr lang="en-GB" sz="1290">
                <a:solidFill>
                  <a:srgbClr val="9900FF"/>
                </a:solidFill>
              </a:rPr>
              <a:t>reedom Friday’ Rules: </a:t>
            </a:r>
            <a:br>
              <a:rPr lang="en-GB" sz="1290">
                <a:solidFill>
                  <a:srgbClr val="9900FF"/>
                </a:solidFill>
              </a:rPr>
            </a:br>
            <a:br>
              <a:rPr lang="en-GB" sz="1290">
                <a:solidFill>
                  <a:srgbClr val="9900FF"/>
                </a:solidFill>
              </a:rPr>
            </a:br>
            <a:r>
              <a:rPr lang="en-GB" sz="1290">
                <a:solidFill>
                  <a:srgbClr val="9900FF"/>
                </a:solidFill>
              </a:rPr>
              <a:t>Be </a:t>
            </a:r>
            <a:r>
              <a:rPr lang="en-GB" sz="1290">
                <a:solidFill>
                  <a:srgbClr val="9900FF"/>
                </a:solidFill>
              </a:rPr>
              <a:t>gentle</a:t>
            </a:r>
            <a:r>
              <a:rPr lang="en-GB" sz="1290">
                <a:solidFill>
                  <a:srgbClr val="9900FF"/>
                </a:solidFill>
              </a:rPr>
              <a:t> and mindful of each other.</a:t>
            </a:r>
            <a:br>
              <a:rPr lang="en-GB" sz="1290">
                <a:solidFill>
                  <a:srgbClr val="9900FF"/>
                </a:solidFill>
              </a:rPr>
            </a:br>
            <a:br>
              <a:rPr lang="en-GB" sz="1290">
                <a:solidFill>
                  <a:srgbClr val="9900FF"/>
                </a:solidFill>
              </a:rPr>
            </a:br>
            <a:r>
              <a:rPr lang="en-GB" sz="1235">
                <a:solidFill>
                  <a:srgbClr val="9900FF"/>
                </a:solidFill>
              </a:rPr>
              <a:t>When you hear the whistle, listen - is it your time to go in or line up?</a:t>
            </a:r>
            <a:endParaRPr sz="1235">
              <a:solidFill>
                <a:srgbClr val="9900FF"/>
              </a:solidFill>
            </a:endParaRPr>
          </a:p>
          <a:p>
            <a:pPr indent="0" lvl="0" marL="0" rtl="0" algn="l">
              <a:lnSpc>
                <a:spcPct val="95000"/>
              </a:lnSpc>
              <a:spcBef>
                <a:spcPts val="1200"/>
              </a:spcBef>
              <a:spcAft>
                <a:spcPts val="0"/>
              </a:spcAft>
              <a:buSzPts val="605"/>
              <a:buNone/>
            </a:pPr>
            <a:r>
              <a:rPr lang="en-GB" sz="1235">
                <a:solidFill>
                  <a:srgbClr val="9900FF"/>
                </a:solidFill>
              </a:rPr>
              <a:t>Help your friends and those around you. </a:t>
            </a:r>
            <a:br>
              <a:rPr lang="en-GB" sz="1235">
                <a:solidFill>
                  <a:srgbClr val="9900FF"/>
                </a:solidFill>
              </a:rPr>
            </a:br>
            <a:br>
              <a:rPr lang="en-GB" sz="1235">
                <a:solidFill>
                  <a:srgbClr val="9900FF"/>
                </a:solidFill>
              </a:rPr>
            </a:br>
            <a:r>
              <a:rPr lang="en-GB" sz="1235">
                <a:solidFill>
                  <a:srgbClr val="9900FF"/>
                </a:solidFill>
              </a:rPr>
              <a:t>Adults to have walkie talkies and be placed across both sites.</a:t>
            </a:r>
            <a:endParaRPr sz="1235">
              <a:solidFill>
                <a:srgbClr val="9900FF"/>
              </a:solidFill>
            </a:endParaRPr>
          </a:p>
          <a:p>
            <a:pPr indent="0" lvl="0" marL="0" rtl="0" algn="l">
              <a:lnSpc>
                <a:spcPct val="95000"/>
              </a:lnSpc>
              <a:spcBef>
                <a:spcPts val="1200"/>
              </a:spcBef>
              <a:spcAft>
                <a:spcPts val="0"/>
              </a:spcAft>
              <a:buSzPts val="605"/>
              <a:buNone/>
            </a:pPr>
            <a:r>
              <a:rPr lang="en-GB" sz="1235">
                <a:solidFill>
                  <a:srgbClr val="9900FF"/>
                </a:solidFill>
              </a:rPr>
              <a:t>Have fun!</a:t>
            </a:r>
            <a:endParaRPr sz="1235">
              <a:solidFill>
                <a:srgbClr val="9900FF"/>
              </a:solidFill>
            </a:endParaRPr>
          </a:p>
          <a:p>
            <a:pPr indent="0" lvl="0" marL="0" rtl="0" algn="l">
              <a:lnSpc>
                <a:spcPct val="95000"/>
              </a:lnSpc>
              <a:spcBef>
                <a:spcPts val="1200"/>
              </a:spcBef>
              <a:spcAft>
                <a:spcPts val="0"/>
              </a:spcAft>
              <a:buSzPts val="605"/>
              <a:buNone/>
            </a:pPr>
            <a:r>
              <a:t/>
            </a:r>
            <a:endParaRPr sz="1235">
              <a:solidFill>
                <a:srgbClr val="9900FF"/>
              </a:solidFill>
            </a:endParaRPr>
          </a:p>
          <a:p>
            <a:pPr indent="0" lvl="0" marL="0" rtl="0" algn="l">
              <a:lnSpc>
                <a:spcPct val="95000"/>
              </a:lnSpc>
              <a:spcBef>
                <a:spcPts val="1200"/>
              </a:spcBef>
              <a:spcAft>
                <a:spcPts val="1200"/>
              </a:spcAft>
              <a:buSzPts val="605"/>
              <a:buNone/>
            </a:pPr>
            <a:br>
              <a:rPr lang="en-GB" sz="1290">
                <a:solidFill>
                  <a:srgbClr val="9900FF"/>
                </a:solidFill>
              </a:rPr>
            </a:br>
            <a:endParaRPr sz="1290">
              <a:solidFill>
                <a:srgbClr val="9900FF"/>
              </a:solidFill>
            </a:endParaRPr>
          </a:p>
        </p:txBody>
      </p:sp>
      <p:pic>
        <p:nvPicPr>
          <p:cNvPr id="121" name="Google Shape;121;p20"/>
          <p:cNvPicPr preferRelativeResize="0"/>
          <p:nvPr/>
        </p:nvPicPr>
        <p:blipFill rotWithShape="1">
          <a:blip r:embed="rId3">
            <a:alphaModFix/>
          </a:blip>
          <a:srcRect b="0" l="27907" r="27014" t="16929"/>
          <a:stretch/>
        </p:blipFill>
        <p:spPr>
          <a:xfrm>
            <a:off x="7643025" y="37412"/>
            <a:ext cx="1248976" cy="13118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1"/>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Our OPAL TEAm </a:t>
            </a:r>
            <a:endParaRPr/>
          </a:p>
        </p:txBody>
      </p:sp>
      <p:sp>
        <p:nvSpPr>
          <p:cNvPr id="127" name="Google Shape;127;p21"/>
          <p:cNvSpPr txBox="1"/>
          <p:nvPr>
            <p:ph idx="1" type="body"/>
          </p:nvPr>
        </p:nvSpPr>
        <p:spPr>
          <a:xfrm>
            <a:off x="5497475" y="2809575"/>
            <a:ext cx="1644300" cy="44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GB" sz="1000"/>
              <a:t>Mrs Davies</a:t>
            </a:r>
            <a:br>
              <a:rPr lang="en-GB" sz="1000"/>
            </a:br>
            <a:r>
              <a:rPr lang="en-GB" sz="1000"/>
              <a:t>Play Co-ordinator</a:t>
            </a:r>
            <a:endParaRPr sz="1000"/>
          </a:p>
        </p:txBody>
      </p:sp>
      <p:pic>
        <p:nvPicPr>
          <p:cNvPr id="128" name="Google Shape;128;p21"/>
          <p:cNvPicPr preferRelativeResize="0"/>
          <p:nvPr/>
        </p:nvPicPr>
        <p:blipFill rotWithShape="1">
          <a:blip r:embed="rId3">
            <a:alphaModFix/>
          </a:blip>
          <a:srcRect b="0" l="21613" r="24218" t="30526"/>
          <a:stretch/>
        </p:blipFill>
        <p:spPr>
          <a:xfrm>
            <a:off x="499675" y="1093850"/>
            <a:ext cx="1644399" cy="1758375"/>
          </a:xfrm>
          <a:prstGeom prst="rect">
            <a:avLst/>
          </a:prstGeom>
          <a:noFill/>
          <a:ln>
            <a:noFill/>
          </a:ln>
        </p:spPr>
      </p:pic>
      <p:pic>
        <p:nvPicPr>
          <p:cNvPr id="129" name="Google Shape;129;p21"/>
          <p:cNvPicPr preferRelativeResize="0"/>
          <p:nvPr/>
        </p:nvPicPr>
        <p:blipFill rotWithShape="1">
          <a:blip r:embed="rId4">
            <a:alphaModFix/>
          </a:blip>
          <a:srcRect b="0" l="17354" r="7190" t="32400"/>
          <a:stretch/>
        </p:blipFill>
        <p:spPr>
          <a:xfrm>
            <a:off x="5497475" y="1071350"/>
            <a:ext cx="1501299" cy="1780875"/>
          </a:xfrm>
          <a:prstGeom prst="rect">
            <a:avLst/>
          </a:prstGeom>
          <a:noFill/>
          <a:ln>
            <a:noFill/>
          </a:ln>
        </p:spPr>
      </p:pic>
      <p:sp>
        <p:nvSpPr>
          <p:cNvPr id="130" name="Google Shape;130;p21"/>
          <p:cNvSpPr txBox="1"/>
          <p:nvPr/>
        </p:nvSpPr>
        <p:spPr>
          <a:xfrm>
            <a:off x="499675" y="2852225"/>
            <a:ext cx="1501200" cy="515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GB" sz="1000">
                <a:solidFill>
                  <a:schemeClr val="dk2"/>
                </a:solidFill>
                <a:latin typeface="Source Code Pro"/>
                <a:ea typeface="Source Code Pro"/>
                <a:cs typeface="Source Code Pro"/>
                <a:sym typeface="Source Code Pro"/>
              </a:rPr>
              <a:t>Mrs Wright</a:t>
            </a:r>
            <a:br>
              <a:rPr lang="en-GB" sz="1000">
                <a:solidFill>
                  <a:schemeClr val="dk2"/>
                </a:solidFill>
                <a:latin typeface="Source Code Pro"/>
                <a:ea typeface="Source Code Pro"/>
                <a:cs typeface="Source Code Pro"/>
                <a:sym typeface="Source Code Pro"/>
              </a:rPr>
            </a:br>
            <a:r>
              <a:rPr lang="en-GB" sz="1000">
                <a:solidFill>
                  <a:schemeClr val="dk2"/>
                </a:solidFill>
                <a:latin typeface="Source Code Pro"/>
                <a:ea typeface="Source Code Pro"/>
                <a:cs typeface="Source Code Pro"/>
                <a:sym typeface="Source Code Pro"/>
              </a:rPr>
              <a:t>Headteacher </a:t>
            </a:r>
            <a:endParaRPr sz="1000">
              <a:solidFill>
                <a:schemeClr val="dk2"/>
              </a:solidFill>
              <a:latin typeface="Source Code Pro"/>
              <a:ea typeface="Source Code Pro"/>
              <a:cs typeface="Source Code Pro"/>
              <a:sym typeface="Source Code Pro"/>
            </a:endParaRPr>
          </a:p>
        </p:txBody>
      </p:sp>
      <p:pic>
        <p:nvPicPr>
          <p:cNvPr id="131" name="Google Shape;131;p21"/>
          <p:cNvPicPr preferRelativeResize="0"/>
          <p:nvPr/>
        </p:nvPicPr>
        <p:blipFill rotWithShape="1">
          <a:blip r:embed="rId5">
            <a:alphaModFix/>
          </a:blip>
          <a:srcRect b="46500" l="0" r="36644" t="12588"/>
          <a:stretch/>
        </p:blipFill>
        <p:spPr>
          <a:xfrm>
            <a:off x="3976975" y="1071350"/>
            <a:ext cx="1294475" cy="1780875"/>
          </a:xfrm>
          <a:prstGeom prst="rect">
            <a:avLst/>
          </a:prstGeom>
          <a:noFill/>
          <a:ln cap="flat" cmpd="sng" w="9525">
            <a:solidFill>
              <a:srgbClr val="1F497D"/>
            </a:solidFill>
            <a:prstDash val="solid"/>
            <a:round/>
            <a:headEnd len="sm" w="sm" type="none"/>
            <a:tailEnd len="sm" w="sm" type="none"/>
          </a:ln>
        </p:spPr>
      </p:pic>
      <p:sp>
        <p:nvSpPr>
          <p:cNvPr id="132" name="Google Shape;132;p21"/>
          <p:cNvSpPr txBox="1"/>
          <p:nvPr>
            <p:ph idx="1" type="body"/>
          </p:nvPr>
        </p:nvSpPr>
        <p:spPr>
          <a:xfrm>
            <a:off x="3976975" y="2809575"/>
            <a:ext cx="1644300" cy="44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GB" sz="1000"/>
              <a:t>Mrs Brown</a:t>
            </a:r>
            <a:br>
              <a:rPr lang="en-GB" sz="1000"/>
            </a:br>
            <a:r>
              <a:rPr lang="en-GB" sz="1000"/>
              <a:t>Curriculum Lead</a:t>
            </a:r>
            <a:endParaRPr sz="1000"/>
          </a:p>
        </p:txBody>
      </p:sp>
      <p:pic>
        <p:nvPicPr>
          <p:cNvPr id="133" name="Google Shape;133;p21"/>
          <p:cNvPicPr preferRelativeResize="0"/>
          <p:nvPr/>
        </p:nvPicPr>
        <p:blipFill rotWithShape="1">
          <a:blip r:embed="rId6">
            <a:alphaModFix/>
          </a:blip>
          <a:srcRect b="45522" l="71975" r="15460" t="28885"/>
          <a:stretch/>
        </p:blipFill>
        <p:spPr>
          <a:xfrm>
            <a:off x="2369775" y="1071350"/>
            <a:ext cx="1381176" cy="1780874"/>
          </a:xfrm>
          <a:prstGeom prst="rect">
            <a:avLst/>
          </a:prstGeom>
          <a:noFill/>
          <a:ln>
            <a:noFill/>
          </a:ln>
        </p:spPr>
      </p:pic>
      <p:sp>
        <p:nvSpPr>
          <p:cNvPr id="134" name="Google Shape;134;p21"/>
          <p:cNvSpPr txBox="1"/>
          <p:nvPr>
            <p:ph idx="1" type="body"/>
          </p:nvPr>
        </p:nvSpPr>
        <p:spPr>
          <a:xfrm>
            <a:off x="2238363" y="2809575"/>
            <a:ext cx="1644300" cy="443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GB" sz="1000"/>
              <a:t>Mrs Gunn</a:t>
            </a:r>
            <a:br>
              <a:rPr lang="en-GB" sz="1000"/>
            </a:br>
            <a:r>
              <a:rPr lang="en-GB" sz="1000"/>
              <a:t>Curriculum Lead</a:t>
            </a:r>
            <a:endParaRPr sz="1000"/>
          </a:p>
        </p:txBody>
      </p:sp>
      <p:pic>
        <p:nvPicPr>
          <p:cNvPr id="135" name="Google Shape;135;p21"/>
          <p:cNvPicPr preferRelativeResize="0"/>
          <p:nvPr/>
        </p:nvPicPr>
        <p:blipFill rotWithShape="1">
          <a:blip r:embed="rId7">
            <a:alphaModFix/>
          </a:blip>
          <a:srcRect b="0" l="27907" r="27014" t="16929"/>
          <a:stretch/>
        </p:blipFill>
        <p:spPr>
          <a:xfrm>
            <a:off x="7685700" y="80062"/>
            <a:ext cx="1248976" cy="1311876"/>
          </a:xfrm>
          <a:prstGeom prst="rect">
            <a:avLst/>
          </a:prstGeom>
          <a:noFill/>
          <a:ln>
            <a:noFill/>
          </a:ln>
        </p:spPr>
      </p:pic>
      <p:sp>
        <p:nvSpPr>
          <p:cNvPr id="136" name="Google Shape;136;p21"/>
          <p:cNvSpPr txBox="1"/>
          <p:nvPr/>
        </p:nvSpPr>
        <p:spPr>
          <a:xfrm>
            <a:off x="2436075" y="4753700"/>
            <a:ext cx="1248900" cy="2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solidFill>
                <a:schemeClr val="dk2"/>
              </a:solidFill>
              <a:latin typeface="Source Code Pro"/>
              <a:ea typeface="Source Code Pro"/>
              <a:cs typeface="Source Code Pro"/>
              <a:sym typeface="Source Code Pro"/>
            </a:endParaRPr>
          </a:p>
        </p:txBody>
      </p:sp>
      <p:sp>
        <p:nvSpPr>
          <p:cNvPr id="137" name="Google Shape;137;p21"/>
          <p:cNvSpPr txBox="1"/>
          <p:nvPr/>
        </p:nvSpPr>
        <p:spPr>
          <a:xfrm>
            <a:off x="3889288" y="4753700"/>
            <a:ext cx="1461600" cy="2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solidFill>
                <a:schemeClr val="dk2"/>
              </a:solidFill>
              <a:latin typeface="Source Code Pro"/>
              <a:ea typeface="Source Code Pro"/>
              <a:cs typeface="Source Code Pro"/>
              <a:sym typeface="Source Code Pro"/>
            </a:endParaRPr>
          </a:p>
        </p:txBody>
      </p:sp>
      <p:sp>
        <p:nvSpPr>
          <p:cNvPr id="138" name="Google Shape;138;p21"/>
          <p:cNvSpPr txBox="1"/>
          <p:nvPr/>
        </p:nvSpPr>
        <p:spPr>
          <a:xfrm>
            <a:off x="5350888" y="4753700"/>
            <a:ext cx="1461600" cy="2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solidFill>
                <a:schemeClr val="dk2"/>
              </a:solidFill>
              <a:latin typeface="Source Code Pro"/>
              <a:ea typeface="Source Code Pro"/>
              <a:cs typeface="Source Code Pro"/>
              <a:sym typeface="Source Code Pro"/>
            </a:endParaRPr>
          </a:p>
        </p:txBody>
      </p:sp>
      <p:sp>
        <p:nvSpPr>
          <p:cNvPr id="139" name="Google Shape;139;p21"/>
          <p:cNvSpPr txBox="1"/>
          <p:nvPr/>
        </p:nvSpPr>
        <p:spPr>
          <a:xfrm>
            <a:off x="6478200" y="4753700"/>
            <a:ext cx="1461600" cy="2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solidFill>
                <a:schemeClr val="dk2"/>
              </a:solidFill>
              <a:latin typeface="Source Code Pro"/>
              <a:ea typeface="Source Code Pro"/>
              <a:cs typeface="Source Code Pro"/>
              <a:sym typeface="Source Code Pro"/>
            </a:endParaRPr>
          </a:p>
        </p:txBody>
      </p:sp>
      <p:sp>
        <p:nvSpPr>
          <p:cNvPr id="140" name="Google Shape;140;p21"/>
          <p:cNvSpPr txBox="1"/>
          <p:nvPr/>
        </p:nvSpPr>
        <p:spPr>
          <a:xfrm>
            <a:off x="7579375" y="4753700"/>
            <a:ext cx="1461600" cy="2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00">
              <a:solidFill>
                <a:schemeClr val="dk2"/>
              </a:solidFill>
              <a:latin typeface="Source Code Pro"/>
              <a:ea typeface="Source Code Pro"/>
              <a:cs typeface="Source Code Pro"/>
              <a:sym typeface="Source Code Pr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2"/>
          <p:cNvSpPr txBox="1"/>
          <p:nvPr>
            <p:ph type="title"/>
          </p:nvPr>
        </p:nvSpPr>
        <p:spPr>
          <a:xfrm>
            <a:off x="311700" y="292850"/>
            <a:ext cx="8520600" cy="8010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GB"/>
              <a:t>Our OPAL TEAm - your play leaders! </a:t>
            </a:r>
            <a:endParaRPr/>
          </a:p>
          <a:p>
            <a:pPr indent="0" lvl="0" marL="0" rtl="0" algn="l">
              <a:spcBef>
                <a:spcPts val="0"/>
              </a:spcBef>
              <a:spcAft>
                <a:spcPts val="0"/>
              </a:spcAft>
              <a:buNone/>
            </a:pPr>
            <a:r>
              <a:t/>
            </a:r>
            <a:endParaRPr/>
          </a:p>
        </p:txBody>
      </p:sp>
      <p:pic>
        <p:nvPicPr>
          <p:cNvPr id="146" name="Google Shape;146;p22"/>
          <p:cNvPicPr preferRelativeResize="0"/>
          <p:nvPr/>
        </p:nvPicPr>
        <p:blipFill rotWithShape="1">
          <a:blip r:embed="rId3">
            <a:alphaModFix/>
          </a:blip>
          <a:srcRect b="0" l="27907" r="27014" t="16929"/>
          <a:stretch/>
        </p:blipFill>
        <p:spPr>
          <a:xfrm>
            <a:off x="7685700" y="80062"/>
            <a:ext cx="1248976" cy="1311876"/>
          </a:xfrm>
          <a:prstGeom prst="rect">
            <a:avLst/>
          </a:prstGeom>
          <a:noFill/>
          <a:ln>
            <a:noFill/>
          </a:ln>
        </p:spPr>
      </p:pic>
      <p:pic>
        <p:nvPicPr>
          <p:cNvPr id="147" name="Google Shape;147;p22"/>
          <p:cNvPicPr preferRelativeResize="0"/>
          <p:nvPr/>
        </p:nvPicPr>
        <p:blipFill rotWithShape="1">
          <a:blip r:embed="rId4">
            <a:alphaModFix/>
          </a:blip>
          <a:srcRect b="49619" l="14862" r="72077" t="24873"/>
          <a:stretch/>
        </p:blipFill>
        <p:spPr>
          <a:xfrm>
            <a:off x="469150" y="1093850"/>
            <a:ext cx="1074749" cy="1311901"/>
          </a:xfrm>
          <a:prstGeom prst="rect">
            <a:avLst/>
          </a:prstGeom>
          <a:noFill/>
          <a:ln>
            <a:noFill/>
          </a:ln>
        </p:spPr>
      </p:pic>
      <p:pic>
        <p:nvPicPr>
          <p:cNvPr id="148" name="Google Shape;148;p22"/>
          <p:cNvPicPr preferRelativeResize="0"/>
          <p:nvPr/>
        </p:nvPicPr>
        <p:blipFill rotWithShape="1">
          <a:blip r:embed="rId5">
            <a:alphaModFix/>
          </a:blip>
          <a:srcRect b="52687" l="12168" r="75382" t="21807"/>
          <a:stretch/>
        </p:blipFill>
        <p:spPr>
          <a:xfrm>
            <a:off x="2289588" y="1093850"/>
            <a:ext cx="1024476" cy="1311901"/>
          </a:xfrm>
          <a:prstGeom prst="rect">
            <a:avLst/>
          </a:prstGeom>
          <a:noFill/>
          <a:ln>
            <a:noFill/>
          </a:ln>
        </p:spPr>
      </p:pic>
      <p:pic>
        <p:nvPicPr>
          <p:cNvPr id="149" name="Google Shape;149;p22"/>
          <p:cNvPicPr preferRelativeResize="0"/>
          <p:nvPr/>
        </p:nvPicPr>
        <p:blipFill rotWithShape="1">
          <a:blip r:embed="rId6">
            <a:alphaModFix/>
          </a:blip>
          <a:srcRect b="54675" l="52281" r="35270" t="19819"/>
          <a:stretch/>
        </p:blipFill>
        <p:spPr>
          <a:xfrm>
            <a:off x="4059750" y="1093850"/>
            <a:ext cx="1024476" cy="1311901"/>
          </a:xfrm>
          <a:prstGeom prst="rect">
            <a:avLst/>
          </a:prstGeom>
          <a:noFill/>
          <a:ln>
            <a:noFill/>
          </a:ln>
        </p:spPr>
      </p:pic>
      <p:pic>
        <p:nvPicPr>
          <p:cNvPr id="150" name="Google Shape;150;p22"/>
          <p:cNvPicPr preferRelativeResize="0"/>
          <p:nvPr/>
        </p:nvPicPr>
        <p:blipFill rotWithShape="1">
          <a:blip r:embed="rId7">
            <a:alphaModFix/>
          </a:blip>
          <a:srcRect b="26485" l="43782" r="43769" t="48007"/>
          <a:stretch/>
        </p:blipFill>
        <p:spPr>
          <a:xfrm>
            <a:off x="5842350" y="1059725"/>
            <a:ext cx="1024476" cy="1311901"/>
          </a:xfrm>
          <a:prstGeom prst="rect">
            <a:avLst/>
          </a:prstGeom>
          <a:noFill/>
          <a:ln>
            <a:noFill/>
          </a:ln>
        </p:spPr>
      </p:pic>
      <p:sp>
        <p:nvSpPr>
          <p:cNvPr id="151" name="Google Shape;151;p22"/>
          <p:cNvSpPr txBox="1"/>
          <p:nvPr/>
        </p:nvSpPr>
        <p:spPr>
          <a:xfrm>
            <a:off x="469150" y="2405750"/>
            <a:ext cx="1461600" cy="21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Sherlock</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2" name="Google Shape;152;p22"/>
          <p:cNvSpPr txBox="1"/>
          <p:nvPr/>
        </p:nvSpPr>
        <p:spPr>
          <a:xfrm>
            <a:off x="2289600" y="2405750"/>
            <a:ext cx="1125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Gardener</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3" name="Google Shape;153;p22"/>
          <p:cNvSpPr txBox="1"/>
          <p:nvPr/>
        </p:nvSpPr>
        <p:spPr>
          <a:xfrm>
            <a:off x="4009038" y="2405750"/>
            <a:ext cx="11259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Walton</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4" name="Google Shape;154;p22"/>
          <p:cNvSpPr txBox="1"/>
          <p:nvPr/>
        </p:nvSpPr>
        <p:spPr>
          <a:xfrm>
            <a:off x="5829925" y="2405750"/>
            <a:ext cx="8970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Loftus</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5" name="Google Shape;155;p22"/>
          <p:cNvSpPr txBox="1"/>
          <p:nvPr/>
        </p:nvSpPr>
        <p:spPr>
          <a:xfrm>
            <a:off x="410325" y="4370525"/>
            <a:ext cx="1024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Cavagan</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6" name="Google Shape;156;p22"/>
          <p:cNvSpPr txBox="1"/>
          <p:nvPr/>
        </p:nvSpPr>
        <p:spPr>
          <a:xfrm>
            <a:off x="2340300" y="4370525"/>
            <a:ext cx="1024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 Irving</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7" name="Google Shape;157;p22"/>
          <p:cNvSpPr txBox="1"/>
          <p:nvPr/>
        </p:nvSpPr>
        <p:spPr>
          <a:xfrm>
            <a:off x="3802100" y="4370525"/>
            <a:ext cx="1024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Kyriazis</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8" name="Google Shape;158;p22"/>
          <p:cNvSpPr txBox="1"/>
          <p:nvPr/>
        </p:nvSpPr>
        <p:spPr>
          <a:xfrm>
            <a:off x="5486175" y="4370525"/>
            <a:ext cx="1024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Noble</a:t>
            </a:r>
            <a:endParaRPr sz="8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
        <p:nvSpPr>
          <p:cNvPr id="159" name="Google Shape;159;p22"/>
          <p:cNvSpPr txBox="1"/>
          <p:nvPr/>
        </p:nvSpPr>
        <p:spPr>
          <a:xfrm>
            <a:off x="7170250" y="4370525"/>
            <a:ext cx="1024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800">
                <a:solidFill>
                  <a:schemeClr val="dk2"/>
                </a:solidFill>
                <a:latin typeface="Source Code Pro"/>
                <a:ea typeface="Source Code Pro"/>
                <a:cs typeface="Source Code Pro"/>
                <a:sym typeface="Source Code Pro"/>
              </a:rPr>
              <a:t>Mrs Karunara</a:t>
            </a:r>
            <a:br>
              <a:rPr lang="en-GB" sz="800">
                <a:solidFill>
                  <a:schemeClr val="dk2"/>
                </a:solidFill>
                <a:latin typeface="Source Code Pro"/>
                <a:ea typeface="Source Code Pro"/>
                <a:cs typeface="Source Code Pro"/>
                <a:sym typeface="Source Code Pro"/>
              </a:rPr>
            </a:br>
            <a:r>
              <a:rPr lang="en-GB" sz="800">
                <a:solidFill>
                  <a:schemeClr val="dk2"/>
                </a:solidFill>
                <a:latin typeface="Source Code Pro"/>
                <a:ea typeface="Source Code Pro"/>
                <a:cs typeface="Source Code Pro"/>
                <a:sym typeface="Source Code Pro"/>
              </a:rPr>
              <a:t>Play leader</a:t>
            </a:r>
            <a:endParaRPr sz="800">
              <a:solidFill>
                <a:schemeClr val="dk2"/>
              </a:solidFill>
              <a:latin typeface="Source Code Pro"/>
              <a:ea typeface="Source Code Pro"/>
              <a:cs typeface="Source Code Pro"/>
              <a:sym typeface="Source Code Pr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3"/>
          <p:cNvSpPr txBox="1"/>
          <p:nvPr>
            <p:ph type="ctrTitle"/>
          </p:nvPr>
        </p:nvSpPr>
        <p:spPr>
          <a:xfrm>
            <a:off x="475800" y="697450"/>
            <a:ext cx="8192400" cy="226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GB" sz="4000"/>
              <a:t>During our next </a:t>
            </a:r>
            <a:r>
              <a:rPr lang="en-GB" sz="4000"/>
              <a:t>play</a:t>
            </a:r>
            <a:r>
              <a:rPr lang="en-GB" sz="4000"/>
              <a:t> assembly, we will talk together about how Freedom Friday went and how we could make it even better next time. </a:t>
            </a:r>
            <a:endParaRPr sz="4000"/>
          </a:p>
          <a:p>
            <a:pPr indent="0" lvl="0" marL="0" rtl="0" algn="ctr">
              <a:spcBef>
                <a:spcPts val="0"/>
              </a:spcBef>
              <a:spcAft>
                <a:spcPts val="0"/>
              </a:spcAft>
              <a:buNone/>
            </a:pPr>
            <a:br>
              <a:rPr lang="en-GB" sz="4000">
                <a:solidFill>
                  <a:srgbClr val="9900FF"/>
                </a:solidFill>
              </a:rPr>
            </a:br>
            <a:r>
              <a:rPr lang="en-GB" sz="4000">
                <a:solidFill>
                  <a:srgbClr val="9900FF"/>
                </a:solidFill>
              </a:rPr>
              <a:t>OPAL SONG SUggestions?</a:t>
            </a:r>
            <a:br>
              <a:rPr lang="en-GB" sz="4000">
                <a:solidFill>
                  <a:srgbClr val="9900FF"/>
                </a:solidFill>
              </a:rPr>
            </a:br>
            <a:endParaRPr sz="4000">
              <a:solidFill>
                <a:srgbClr val="9900FF"/>
              </a:solidFill>
            </a:endParaRPr>
          </a:p>
          <a:p>
            <a:pPr indent="0" lvl="0" marL="0" rtl="0" algn="l">
              <a:spcBef>
                <a:spcPts val="0"/>
              </a:spcBef>
              <a:spcAft>
                <a:spcPts val="0"/>
              </a:spcAft>
              <a:buNone/>
            </a:pPr>
            <a:r>
              <a:t/>
            </a:r>
            <a:endParaRPr sz="8500"/>
          </a:p>
        </p:txBody>
      </p:sp>
      <p:pic>
        <p:nvPicPr>
          <p:cNvPr id="165" name="Google Shape;165;p23"/>
          <p:cNvPicPr preferRelativeResize="0"/>
          <p:nvPr/>
        </p:nvPicPr>
        <p:blipFill rotWithShape="1">
          <a:blip r:embed="rId3">
            <a:alphaModFix/>
          </a:blip>
          <a:srcRect b="0" l="27907" r="27014" t="16929"/>
          <a:stretch/>
        </p:blipFill>
        <p:spPr>
          <a:xfrm>
            <a:off x="183350" y="2802925"/>
            <a:ext cx="2108376" cy="2214550"/>
          </a:xfrm>
          <a:prstGeom prst="rect">
            <a:avLst/>
          </a:prstGeom>
          <a:noFill/>
          <a:ln>
            <a:noFill/>
          </a:ln>
        </p:spPr>
      </p:pic>
      <p:pic>
        <p:nvPicPr>
          <p:cNvPr id="166" name="Google Shape;166;p23"/>
          <p:cNvPicPr preferRelativeResize="0"/>
          <p:nvPr/>
        </p:nvPicPr>
        <p:blipFill>
          <a:blip r:embed="rId4">
            <a:alphaModFix/>
          </a:blip>
          <a:stretch>
            <a:fillRect/>
          </a:stretch>
        </p:blipFill>
        <p:spPr>
          <a:xfrm>
            <a:off x="3101001" y="2974175"/>
            <a:ext cx="3950671" cy="18720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